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2" r:id="rId16"/>
    <p:sldId id="275" r:id="rId17"/>
    <p:sldId id="273" r:id="rId18"/>
    <p:sldId id="274" r:id="rId19"/>
    <p:sldId id="271" r:id="rId20"/>
    <p:sldId id="276" r:id="rId21"/>
    <p:sldId id="277" r:id="rId22"/>
    <p:sldId id="278" r:id="rId23"/>
    <p:sldId id="279" r:id="rId24"/>
    <p:sldId id="280" r:id="rId25"/>
    <p:sldId id="281"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92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7/27/2016</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7/27/2016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7/27/2016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7/27/2016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7/27/2016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7/27/2016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7/27/2016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7/27/2016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7/27/2016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7/27/2016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7/27/2016</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7/27/2016</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1"/>
            <a:ext cx="7772400" cy="2819399"/>
          </a:xfrm>
        </p:spPr>
        <p:txBody>
          <a:bodyPr>
            <a:normAutofit fontScale="90000"/>
          </a:bodyPr>
          <a:lstStyle/>
          <a:p>
            <a:pPr algn="l"/>
            <a:r>
              <a:rPr lang="en-US" sz="2800" dirty="0" err="1"/>
              <a:t>Isulat</a:t>
            </a:r>
            <a:r>
              <a:rPr lang="en-US" sz="2800" dirty="0"/>
              <a:t> </a:t>
            </a:r>
            <a:r>
              <a:rPr lang="en-US" sz="2800" dirty="0" err="1"/>
              <a:t>ang</a:t>
            </a:r>
            <a:r>
              <a:rPr lang="en-US" sz="2800" dirty="0"/>
              <a:t> </a:t>
            </a:r>
            <a:r>
              <a:rPr lang="en-US" sz="2800" dirty="0" err="1"/>
              <a:t>sampung</a:t>
            </a:r>
            <a:r>
              <a:rPr lang="en-US" sz="2800" dirty="0"/>
              <a:t> </a:t>
            </a:r>
            <a:r>
              <a:rPr lang="en-US" sz="2800" dirty="0" err="1"/>
              <a:t>gawain</a:t>
            </a:r>
            <a:r>
              <a:rPr lang="en-US" sz="2800" dirty="0"/>
              <a:t> </a:t>
            </a:r>
            <a:r>
              <a:rPr lang="en-US" sz="2800" dirty="0" err="1"/>
              <a:t>na</a:t>
            </a:r>
            <a:r>
              <a:rPr lang="en-US" sz="2800" dirty="0"/>
              <a:t> </a:t>
            </a:r>
            <a:r>
              <a:rPr lang="en-US" sz="2800" dirty="0" smtClean="0"/>
              <a:t>gusto </a:t>
            </a:r>
            <a:r>
              <a:rPr lang="en-US" sz="2800" dirty="0" err="1" smtClean="0"/>
              <a:t>mong</a:t>
            </a:r>
            <a:r>
              <a:rPr lang="en-US" sz="2800" dirty="0" smtClean="0"/>
              <a:t> </a:t>
            </a:r>
            <a:r>
              <a:rPr lang="en-US" sz="2800" dirty="0" err="1"/>
              <a:t>gawin</a:t>
            </a:r>
            <a:r>
              <a:rPr lang="en-US" sz="2800" dirty="0"/>
              <a:t> </a:t>
            </a:r>
            <a:r>
              <a:rPr lang="en-US" sz="2800" dirty="0" err="1"/>
              <a:t>sa</a:t>
            </a:r>
            <a:r>
              <a:rPr lang="en-US" sz="2800" dirty="0"/>
              <a:t> </a:t>
            </a:r>
            <a:r>
              <a:rPr lang="en-US" sz="2800" dirty="0" err="1"/>
              <a:t>iyong</a:t>
            </a:r>
            <a:r>
              <a:rPr lang="en-US" sz="2800" dirty="0"/>
              <a:t> </a:t>
            </a:r>
            <a:r>
              <a:rPr lang="en-US" sz="2800" dirty="0" err="1"/>
              <a:t>libreng</a:t>
            </a:r>
            <a:r>
              <a:rPr lang="en-US" sz="2800" dirty="0"/>
              <a:t> </a:t>
            </a:r>
            <a:r>
              <a:rPr lang="en-US" sz="2800" dirty="0" err="1"/>
              <a:t>oras</a:t>
            </a:r>
            <a:r>
              <a:rPr lang="en-US" sz="2800" dirty="0"/>
              <a:t>. </a:t>
            </a:r>
            <a:r>
              <a:rPr lang="en-US" sz="2800" dirty="0" err="1"/>
              <a:t>Iranggo</a:t>
            </a:r>
            <a:r>
              <a:rPr lang="en-US" sz="2800" dirty="0"/>
              <a:t> </a:t>
            </a:r>
            <a:r>
              <a:rPr lang="en-US" sz="2800" dirty="0" smtClean="0"/>
              <a:t>mo </a:t>
            </a:r>
            <a:r>
              <a:rPr lang="it-IT" sz="2800" dirty="0" smtClean="0"/>
              <a:t>ito </a:t>
            </a:r>
            <a:r>
              <a:rPr lang="it-IT" sz="2800" dirty="0"/>
              <a:t>mula sa iyong pinakagusto (Ranggo </a:t>
            </a:r>
            <a:r>
              <a:rPr lang="it-IT" sz="2800" dirty="0" smtClean="0"/>
              <a:t>1) </a:t>
            </a:r>
            <a:r>
              <a:rPr lang="en-US" sz="2800" dirty="0" err="1" smtClean="0"/>
              <a:t>hanggang</a:t>
            </a:r>
            <a:r>
              <a:rPr lang="en-US" sz="2800" dirty="0" smtClean="0"/>
              <a:t> </a:t>
            </a:r>
            <a:r>
              <a:rPr lang="en-US" sz="2800" dirty="0" err="1"/>
              <a:t>sa</a:t>
            </a:r>
            <a:r>
              <a:rPr lang="en-US" sz="2800" dirty="0"/>
              <a:t> </a:t>
            </a:r>
            <a:r>
              <a:rPr lang="en-US" sz="2800" dirty="0" err="1"/>
              <a:t>pinakahuling</a:t>
            </a:r>
            <a:r>
              <a:rPr lang="en-US" sz="2800" dirty="0"/>
              <a:t> gusto (</a:t>
            </a:r>
            <a:r>
              <a:rPr lang="en-US" sz="2800" dirty="0" err="1"/>
              <a:t>Ranggo</a:t>
            </a:r>
            <a:r>
              <a:rPr lang="en-US" sz="2800" dirty="0"/>
              <a:t> 10).</a:t>
            </a:r>
            <a:br>
              <a:rPr lang="en-US" sz="2800" dirty="0"/>
            </a:br>
            <a:r>
              <a:rPr lang="en-US" sz="2800" dirty="0" err="1"/>
              <a:t>Maaaring</a:t>
            </a:r>
            <a:r>
              <a:rPr lang="en-US" sz="2800" dirty="0"/>
              <a:t> </a:t>
            </a:r>
            <a:r>
              <a:rPr lang="en-US" sz="2800" dirty="0" err="1"/>
              <a:t>ginagawa</a:t>
            </a:r>
            <a:r>
              <a:rPr lang="en-US" sz="2800" dirty="0"/>
              <a:t> mo </a:t>
            </a:r>
            <a:r>
              <a:rPr lang="en-US" sz="2800" dirty="0" err="1" smtClean="0"/>
              <a:t>ito</a:t>
            </a:r>
            <a:r>
              <a:rPr lang="en-US" sz="2800" dirty="0" smtClean="0"/>
              <a:t> </a:t>
            </a:r>
            <a:r>
              <a:rPr lang="en-US" sz="2800" dirty="0" err="1" smtClean="0"/>
              <a:t>sa</a:t>
            </a:r>
            <a:r>
              <a:rPr lang="en-US" sz="2800" dirty="0" smtClean="0"/>
              <a:t> </a:t>
            </a:r>
            <a:r>
              <a:rPr lang="en-US" sz="2800" dirty="0" err="1"/>
              <a:t>bahay</a:t>
            </a:r>
            <a:r>
              <a:rPr lang="en-US" sz="2800" dirty="0"/>
              <a:t>, </a:t>
            </a:r>
            <a:r>
              <a:rPr lang="en-US" sz="2800" dirty="0" err="1"/>
              <a:t>sa</a:t>
            </a:r>
            <a:r>
              <a:rPr lang="en-US" sz="2800" dirty="0"/>
              <a:t> </a:t>
            </a:r>
            <a:r>
              <a:rPr lang="en-US" sz="2800" dirty="0" err="1"/>
              <a:t>paaralan</a:t>
            </a:r>
            <a:r>
              <a:rPr lang="en-US" sz="2800" dirty="0"/>
              <a:t>, o </a:t>
            </a:r>
            <a:r>
              <a:rPr lang="en-US" sz="2800" dirty="0" err="1"/>
              <a:t>pamayanan</a:t>
            </a:r>
            <a:r>
              <a:rPr lang="en-US" sz="2800" dirty="0"/>
              <a:t>.</a:t>
            </a:r>
          </a:p>
        </p:txBody>
      </p:sp>
      <p:sp>
        <p:nvSpPr>
          <p:cNvPr id="3" name="Subtitle 2"/>
          <p:cNvSpPr>
            <a:spLocks noGrp="1"/>
          </p:cNvSpPr>
          <p:nvPr>
            <p:ph type="subTitle" idx="1"/>
          </p:nvPr>
        </p:nvSpPr>
        <p:spPr>
          <a:xfrm>
            <a:off x="5715000" y="2971800"/>
            <a:ext cx="3048000" cy="1828800"/>
          </a:xfrm>
        </p:spPr>
        <p:txBody>
          <a:bodyPr>
            <a:normAutofit lnSpcReduction="10000"/>
          </a:bodyPr>
          <a:lstStyle/>
          <a:p>
            <a:pPr algn="l"/>
            <a:r>
              <a:rPr lang="en-US" b="1" dirty="0" err="1">
                <a:solidFill>
                  <a:srgbClr val="C00000"/>
                </a:solidFill>
              </a:rPr>
              <a:t>Ano</a:t>
            </a:r>
            <a:r>
              <a:rPr lang="en-US" b="1" dirty="0">
                <a:solidFill>
                  <a:srgbClr val="C00000"/>
                </a:solidFill>
              </a:rPr>
              <a:t> </a:t>
            </a:r>
            <a:r>
              <a:rPr lang="en-US" b="1" dirty="0" err="1">
                <a:solidFill>
                  <a:srgbClr val="C00000"/>
                </a:solidFill>
              </a:rPr>
              <a:t>ang</a:t>
            </a:r>
            <a:endParaRPr lang="en-US" b="1" dirty="0">
              <a:solidFill>
                <a:srgbClr val="C00000"/>
              </a:solidFill>
            </a:endParaRPr>
          </a:p>
          <a:p>
            <a:pPr algn="l"/>
            <a:r>
              <a:rPr lang="en-US" b="1" dirty="0" err="1">
                <a:solidFill>
                  <a:srgbClr val="C00000"/>
                </a:solidFill>
              </a:rPr>
              <a:t>ginagawa</a:t>
            </a:r>
            <a:r>
              <a:rPr lang="en-US" b="1" dirty="0">
                <a:solidFill>
                  <a:srgbClr val="C00000"/>
                </a:solidFill>
              </a:rPr>
              <a:t> mo </a:t>
            </a:r>
            <a:r>
              <a:rPr lang="en-US" b="1" dirty="0" err="1">
                <a:solidFill>
                  <a:srgbClr val="C00000"/>
                </a:solidFill>
              </a:rPr>
              <a:t>sa</a:t>
            </a:r>
            <a:endParaRPr lang="en-US" b="1" dirty="0">
              <a:solidFill>
                <a:srgbClr val="C00000"/>
              </a:solidFill>
            </a:endParaRPr>
          </a:p>
          <a:p>
            <a:pPr algn="l"/>
            <a:r>
              <a:rPr lang="en-US" b="1" dirty="0" err="1">
                <a:solidFill>
                  <a:srgbClr val="C00000"/>
                </a:solidFill>
              </a:rPr>
              <a:t>iyong</a:t>
            </a:r>
            <a:r>
              <a:rPr lang="en-US" b="1" dirty="0">
                <a:solidFill>
                  <a:srgbClr val="C00000"/>
                </a:solidFill>
              </a:rPr>
              <a:t> </a:t>
            </a:r>
            <a:r>
              <a:rPr lang="en-US" b="1" dirty="0" err="1">
                <a:solidFill>
                  <a:srgbClr val="C00000"/>
                </a:solidFill>
              </a:rPr>
              <a:t>libreng</a:t>
            </a:r>
            <a:endParaRPr lang="en-US" b="1" dirty="0">
              <a:solidFill>
                <a:srgbClr val="C00000"/>
              </a:solidFill>
            </a:endParaRPr>
          </a:p>
          <a:p>
            <a:pPr algn="l"/>
            <a:r>
              <a:rPr lang="en-US" b="1" dirty="0" err="1">
                <a:solidFill>
                  <a:srgbClr val="C00000"/>
                </a:solidFill>
              </a:rPr>
              <a:t>oras</a:t>
            </a:r>
            <a:r>
              <a:rPr lang="en-US" b="1" dirty="0">
                <a:solidFill>
                  <a:srgbClr val="C00000"/>
                </a:solidFill>
              </a:rPr>
              <a:t>?</a:t>
            </a:r>
            <a:endParaRPr lang="en-US" dirty="0">
              <a:solidFill>
                <a:srgbClr val="C00000"/>
              </a:solidFill>
            </a:endParaRPr>
          </a:p>
        </p:txBody>
      </p:sp>
      <p:pic>
        <p:nvPicPr>
          <p:cNvPr id="1026" name="Picture 2"/>
          <p:cNvPicPr>
            <a:picLocks noChangeAspect="1" noChangeArrowheads="1"/>
          </p:cNvPicPr>
          <p:nvPr/>
        </p:nvPicPr>
        <p:blipFill>
          <a:blip r:embed="rId2"/>
          <a:srcRect/>
          <a:stretch>
            <a:fillRect/>
          </a:stretch>
        </p:blipFill>
        <p:spPr bwMode="auto">
          <a:xfrm>
            <a:off x="762000" y="3276600"/>
            <a:ext cx="4800600" cy="3124200"/>
          </a:xfrm>
          <a:prstGeom prst="rect">
            <a:avLst/>
          </a:prstGeom>
          <a:noFill/>
          <a:ln w="9525">
            <a:noFill/>
            <a:miter lim="800000"/>
            <a:headEnd/>
            <a:tailEnd/>
          </a:ln>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lnSpcReduction="10000"/>
          </a:bodyPr>
          <a:lstStyle/>
          <a:p>
            <a:pPr>
              <a:buNone/>
            </a:pPr>
            <a:r>
              <a:rPr lang="en-US" b="1" dirty="0"/>
              <a:t>M</a:t>
            </a:r>
          </a:p>
          <a:p>
            <a:pPr>
              <a:buNone/>
            </a:pPr>
            <a:r>
              <a:rPr lang="en-US" b="1" dirty="0"/>
              <a:t>U</a:t>
            </a:r>
          </a:p>
          <a:p>
            <a:pPr>
              <a:buNone/>
            </a:pPr>
            <a:r>
              <a:rPr lang="en-US" b="1" dirty="0"/>
              <a:t>S</a:t>
            </a:r>
          </a:p>
          <a:p>
            <a:pPr>
              <a:buNone/>
            </a:pPr>
            <a:r>
              <a:rPr lang="en-US" b="1" dirty="0"/>
              <a:t>I</a:t>
            </a:r>
          </a:p>
          <a:p>
            <a:pPr>
              <a:buNone/>
            </a:pPr>
            <a:r>
              <a:rPr lang="en-US" b="1" dirty="0"/>
              <a:t>C</a:t>
            </a:r>
          </a:p>
          <a:p>
            <a:pPr>
              <a:buNone/>
            </a:pPr>
            <a:r>
              <a:rPr lang="en-US" b="1" dirty="0"/>
              <a:t>A</a:t>
            </a:r>
          </a:p>
          <a:p>
            <a:pPr>
              <a:buNone/>
            </a:pPr>
            <a:r>
              <a:rPr lang="en-US" b="1" dirty="0"/>
              <a:t>L</a:t>
            </a:r>
          </a:p>
          <a:p>
            <a:pPr>
              <a:buNone/>
            </a:pPr>
            <a:r>
              <a:rPr lang="en-US" dirty="0" err="1"/>
              <a:t>Nasisiyahan</a:t>
            </a:r>
            <a:r>
              <a:rPr lang="en-US" dirty="0"/>
              <a:t> </a:t>
            </a:r>
            <a:r>
              <a:rPr lang="en-US" dirty="0" err="1"/>
              <a:t>sa</a:t>
            </a:r>
            <a:r>
              <a:rPr lang="en-US" dirty="0"/>
              <a:t> </a:t>
            </a:r>
            <a:r>
              <a:rPr lang="en-US" dirty="0" err="1"/>
              <a:t>pakikinig</a:t>
            </a:r>
            <a:r>
              <a:rPr lang="en-US" dirty="0"/>
              <a:t> o</a:t>
            </a:r>
          </a:p>
          <a:p>
            <a:pPr>
              <a:buNone/>
            </a:pPr>
            <a:r>
              <a:rPr lang="en-US" dirty="0" err="1"/>
              <a:t>paglikha</a:t>
            </a:r>
            <a:r>
              <a:rPr lang="en-US" dirty="0"/>
              <a:t> </a:t>
            </a:r>
            <a:r>
              <a:rPr lang="en-US" dirty="0" err="1"/>
              <a:t>ng</a:t>
            </a:r>
            <a:r>
              <a:rPr lang="en-US" dirty="0"/>
              <a:t> </a:t>
            </a:r>
            <a:r>
              <a:rPr lang="en-US" dirty="0" err="1"/>
              <a:t>awit</a:t>
            </a:r>
            <a:r>
              <a:rPr lang="en-US" dirty="0"/>
              <a:t> o </a:t>
            </a:r>
            <a:r>
              <a:rPr lang="en-US" dirty="0" err="1"/>
              <a:t>pagtugtog</a:t>
            </a:r>
            <a:endParaRPr lang="en-US" dirty="0"/>
          </a:p>
          <a:p>
            <a:pPr>
              <a:buNone/>
            </a:pPr>
            <a:r>
              <a:rPr lang="en-US" i="1" dirty="0"/>
              <a:t>(Musical)</a:t>
            </a:r>
            <a:endParaRPr lang="en-US" dirty="0"/>
          </a:p>
        </p:txBody>
      </p:sp>
      <p:sp>
        <p:nvSpPr>
          <p:cNvPr id="2" name="Title 1"/>
          <p:cNvSpPr>
            <a:spLocks noGrp="1"/>
          </p:cNvSpPr>
          <p:nvPr>
            <p:ph type="title"/>
          </p:nvPr>
        </p:nvSpPr>
        <p:spPr/>
        <p:txBody>
          <a:bodyPr/>
          <a:lstStyle/>
          <a:p>
            <a:r>
              <a:rPr lang="en-US" b="1" dirty="0"/>
              <a:t>MGA LARANGAN NG HILIG</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fontScale="62500" lnSpcReduction="20000"/>
          </a:bodyPr>
          <a:lstStyle/>
          <a:p>
            <a:pPr>
              <a:buNone/>
            </a:pPr>
            <a:r>
              <a:rPr lang="en-US" b="1" dirty="0"/>
              <a:t>S</a:t>
            </a:r>
          </a:p>
          <a:p>
            <a:pPr>
              <a:buNone/>
            </a:pPr>
            <a:r>
              <a:rPr lang="en-US" b="1" dirty="0"/>
              <a:t>O</a:t>
            </a:r>
          </a:p>
          <a:p>
            <a:pPr>
              <a:buNone/>
            </a:pPr>
            <a:r>
              <a:rPr lang="en-US" b="1" dirty="0"/>
              <a:t>C</a:t>
            </a:r>
          </a:p>
          <a:p>
            <a:pPr>
              <a:buNone/>
            </a:pPr>
            <a:r>
              <a:rPr lang="en-US" b="1" dirty="0"/>
              <a:t>I</a:t>
            </a:r>
          </a:p>
          <a:p>
            <a:pPr>
              <a:buNone/>
            </a:pPr>
            <a:r>
              <a:rPr lang="en-US" b="1" dirty="0"/>
              <a:t>A</a:t>
            </a:r>
          </a:p>
          <a:p>
            <a:pPr>
              <a:buNone/>
            </a:pPr>
            <a:r>
              <a:rPr lang="en-US" b="1" dirty="0"/>
              <a:t>L</a:t>
            </a:r>
          </a:p>
          <a:p>
            <a:pPr>
              <a:buNone/>
            </a:pPr>
            <a:r>
              <a:rPr lang="en-US" b="1" dirty="0"/>
              <a:t>S</a:t>
            </a:r>
          </a:p>
          <a:p>
            <a:pPr>
              <a:buNone/>
            </a:pPr>
            <a:r>
              <a:rPr lang="en-US" b="1" dirty="0"/>
              <a:t>E</a:t>
            </a:r>
          </a:p>
          <a:p>
            <a:pPr>
              <a:buNone/>
            </a:pPr>
            <a:r>
              <a:rPr lang="en-US" b="1" dirty="0"/>
              <a:t>R</a:t>
            </a:r>
          </a:p>
          <a:p>
            <a:pPr>
              <a:buNone/>
            </a:pPr>
            <a:r>
              <a:rPr lang="en-US" b="1" dirty="0"/>
              <a:t>V</a:t>
            </a:r>
          </a:p>
          <a:p>
            <a:pPr>
              <a:buNone/>
            </a:pPr>
            <a:r>
              <a:rPr lang="en-US" b="1" dirty="0"/>
              <a:t>I</a:t>
            </a:r>
          </a:p>
          <a:p>
            <a:pPr>
              <a:buNone/>
            </a:pPr>
            <a:r>
              <a:rPr lang="en-US" b="1" dirty="0"/>
              <a:t>C</a:t>
            </a:r>
          </a:p>
          <a:p>
            <a:pPr>
              <a:buNone/>
            </a:pPr>
            <a:r>
              <a:rPr lang="en-US" b="1" dirty="0"/>
              <a:t>E</a:t>
            </a:r>
          </a:p>
          <a:p>
            <a:pPr>
              <a:buNone/>
            </a:pPr>
            <a:r>
              <a:rPr lang="en-US" b="1" dirty="0"/>
              <a:t>S</a:t>
            </a:r>
          </a:p>
          <a:p>
            <a:pPr>
              <a:buNone/>
            </a:pPr>
            <a:r>
              <a:rPr lang="en-US" dirty="0" err="1"/>
              <a:t>Nasisiyahang</a:t>
            </a:r>
            <a:r>
              <a:rPr lang="en-US" dirty="0"/>
              <a:t> </a:t>
            </a:r>
            <a:r>
              <a:rPr lang="en-US" dirty="0" err="1"/>
              <a:t>tumulong</a:t>
            </a:r>
            <a:r>
              <a:rPr lang="en-US" dirty="0"/>
              <a:t> </a:t>
            </a:r>
            <a:r>
              <a:rPr lang="en-US" dirty="0" err="1"/>
              <a:t>sa</a:t>
            </a:r>
            <a:endParaRPr lang="en-US" dirty="0"/>
          </a:p>
          <a:p>
            <a:pPr>
              <a:buNone/>
            </a:pPr>
            <a:r>
              <a:rPr lang="en-US" dirty="0" err="1"/>
              <a:t>ibang</a:t>
            </a:r>
            <a:r>
              <a:rPr lang="en-US" dirty="0"/>
              <a:t> </a:t>
            </a:r>
            <a:r>
              <a:rPr lang="en-US" dirty="0" err="1"/>
              <a:t>tao</a:t>
            </a:r>
            <a:r>
              <a:rPr lang="en-US" dirty="0"/>
              <a:t> </a:t>
            </a:r>
            <a:r>
              <a:rPr lang="en-US" i="1" dirty="0"/>
              <a:t>(Social Services)</a:t>
            </a:r>
          </a:p>
          <a:p>
            <a:pPr>
              <a:buNone/>
            </a:pPr>
            <a:endParaRPr lang="en-US" b="1" dirty="0"/>
          </a:p>
          <a:p>
            <a:pPr>
              <a:buNone/>
            </a:pPr>
            <a:endParaRPr lang="en-US" dirty="0"/>
          </a:p>
        </p:txBody>
      </p:sp>
      <p:sp>
        <p:nvSpPr>
          <p:cNvPr id="2" name="Title 1"/>
          <p:cNvSpPr>
            <a:spLocks noGrp="1"/>
          </p:cNvSpPr>
          <p:nvPr>
            <p:ph type="title"/>
          </p:nvPr>
        </p:nvSpPr>
        <p:spPr/>
        <p:txBody>
          <a:bodyPr/>
          <a:lstStyle/>
          <a:p>
            <a:r>
              <a:rPr lang="en-US" b="1" dirty="0"/>
              <a:t>MGA LARANGAN NG HILIG</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fontScale="92500" lnSpcReduction="10000"/>
          </a:bodyPr>
          <a:lstStyle/>
          <a:p>
            <a:pPr>
              <a:buNone/>
            </a:pPr>
            <a:r>
              <a:rPr lang="en-US" b="1" dirty="0"/>
              <a:t>C</a:t>
            </a:r>
          </a:p>
          <a:p>
            <a:pPr>
              <a:buNone/>
            </a:pPr>
            <a:r>
              <a:rPr lang="en-US" b="1" dirty="0"/>
              <a:t>L</a:t>
            </a:r>
          </a:p>
          <a:p>
            <a:pPr>
              <a:buNone/>
            </a:pPr>
            <a:r>
              <a:rPr lang="en-US" b="1" dirty="0"/>
              <a:t>E</a:t>
            </a:r>
          </a:p>
          <a:p>
            <a:pPr>
              <a:buNone/>
            </a:pPr>
            <a:r>
              <a:rPr lang="en-US" b="1" dirty="0"/>
              <a:t>R</a:t>
            </a:r>
          </a:p>
          <a:p>
            <a:pPr>
              <a:buNone/>
            </a:pPr>
            <a:r>
              <a:rPr lang="en-US" b="1" dirty="0"/>
              <a:t>I</a:t>
            </a:r>
          </a:p>
          <a:p>
            <a:pPr>
              <a:buNone/>
            </a:pPr>
            <a:r>
              <a:rPr lang="en-US" b="1" dirty="0" smtClean="0"/>
              <a:t>C</a:t>
            </a:r>
          </a:p>
          <a:p>
            <a:pPr>
              <a:buNone/>
            </a:pPr>
            <a:r>
              <a:rPr lang="en-US" b="1" dirty="0" smtClean="0"/>
              <a:t>A</a:t>
            </a:r>
          </a:p>
          <a:p>
            <a:pPr>
              <a:buNone/>
            </a:pPr>
            <a:r>
              <a:rPr lang="en-US" b="1" dirty="0" smtClean="0"/>
              <a:t>L</a:t>
            </a:r>
          </a:p>
          <a:p>
            <a:pPr>
              <a:buNone/>
            </a:pPr>
            <a:r>
              <a:rPr lang="en-US" dirty="0" err="1"/>
              <a:t>Nasisiyahan</a:t>
            </a:r>
            <a:r>
              <a:rPr lang="en-US" dirty="0"/>
              <a:t> </a:t>
            </a:r>
            <a:r>
              <a:rPr lang="en-US" dirty="0" err="1"/>
              <a:t>sa</a:t>
            </a:r>
            <a:r>
              <a:rPr lang="en-US" dirty="0"/>
              <a:t> </a:t>
            </a:r>
            <a:r>
              <a:rPr lang="en-US" dirty="0" err="1"/>
              <a:t>paggawa</a:t>
            </a:r>
            <a:r>
              <a:rPr lang="en-US" dirty="0"/>
              <a:t> </a:t>
            </a:r>
            <a:r>
              <a:rPr lang="en-US" dirty="0" err="1"/>
              <a:t>ng</a:t>
            </a:r>
            <a:endParaRPr lang="en-US" dirty="0"/>
          </a:p>
          <a:p>
            <a:pPr>
              <a:buNone/>
            </a:pPr>
            <a:r>
              <a:rPr lang="en-US" dirty="0" err="1"/>
              <a:t>mga</a:t>
            </a:r>
            <a:r>
              <a:rPr lang="en-US" dirty="0"/>
              <a:t> </a:t>
            </a:r>
            <a:r>
              <a:rPr lang="en-US" dirty="0" err="1"/>
              <a:t>gawaing</a:t>
            </a:r>
            <a:r>
              <a:rPr lang="en-US" dirty="0"/>
              <a:t> </a:t>
            </a:r>
            <a:r>
              <a:rPr lang="en-US" dirty="0" err="1" smtClean="0"/>
              <a:t>pag-opisina</a:t>
            </a:r>
            <a:endParaRPr lang="en-US" dirty="0" smtClean="0"/>
          </a:p>
          <a:p>
            <a:pPr>
              <a:buNone/>
            </a:pPr>
            <a:r>
              <a:rPr lang="en-US" dirty="0" smtClean="0"/>
              <a:t>(CLERICAL)</a:t>
            </a:r>
            <a:endParaRPr lang="en-US" dirty="0"/>
          </a:p>
        </p:txBody>
      </p:sp>
      <p:sp>
        <p:nvSpPr>
          <p:cNvPr id="2" name="Title 1"/>
          <p:cNvSpPr>
            <a:spLocks noGrp="1"/>
          </p:cNvSpPr>
          <p:nvPr>
            <p:ph type="title"/>
          </p:nvPr>
        </p:nvSpPr>
        <p:spPr/>
        <p:txBody>
          <a:bodyPr/>
          <a:lstStyle/>
          <a:p>
            <a:r>
              <a:rPr lang="en-US" b="1" dirty="0"/>
              <a:t>MGA LARANGAN NG HILIG</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58847"/>
            <a:ext cx="8382000" cy="5355312"/>
          </a:xfrm>
          <a:prstGeom prst="rect">
            <a:avLst/>
          </a:prstGeom>
        </p:spPr>
        <p:txBody>
          <a:bodyPr wrap="square">
            <a:spAutoFit/>
          </a:bodyPr>
          <a:lstStyle/>
          <a:p>
            <a:endParaRPr lang="en-US" b="1" dirty="0" smtClean="0"/>
          </a:p>
          <a:p>
            <a:r>
              <a:rPr lang="en-US" b="1" dirty="0" smtClean="0"/>
              <a:t>			OUTDOOR INTEREST (BADMINTON)</a:t>
            </a:r>
            <a:endParaRPr lang="en-US" b="1" dirty="0" smtClean="0"/>
          </a:p>
          <a:p>
            <a:endParaRPr lang="en-US" b="1" dirty="0" smtClean="0"/>
          </a:p>
          <a:p>
            <a:r>
              <a:rPr lang="en-US" b="1" dirty="0" smtClean="0"/>
              <a:t>TUON </a:t>
            </a:r>
            <a:r>
              <a:rPr lang="en-US" b="1" dirty="0" smtClean="0"/>
              <a:t>SA TAO</a:t>
            </a:r>
          </a:p>
          <a:p>
            <a:r>
              <a:rPr lang="en-US" dirty="0" smtClean="0"/>
              <a:t>(May </a:t>
            </a:r>
            <a:r>
              <a:rPr lang="en-US" dirty="0" err="1" smtClean="0"/>
              <a:t>kinalaman</a:t>
            </a:r>
            <a:r>
              <a:rPr lang="en-US" dirty="0" smtClean="0"/>
              <a:t> </a:t>
            </a:r>
            <a:r>
              <a:rPr lang="en-US" dirty="0" err="1" smtClean="0"/>
              <a:t>sa</a:t>
            </a:r>
            <a:r>
              <a:rPr lang="en-US" dirty="0" smtClean="0"/>
              <a:t> </a:t>
            </a:r>
            <a:r>
              <a:rPr lang="en-US" dirty="0" smtClean="0"/>
              <a:t>Tao) </a:t>
            </a:r>
            <a:r>
              <a:rPr lang="it-IT" dirty="0" smtClean="0"/>
              <a:t>Pagtuturo </a:t>
            </a:r>
            <a:r>
              <a:rPr lang="it-IT" dirty="0" smtClean="0"/>
              <a:t>sa kaibigan ng </a:t>
            </a:r>
            <a:r>
              <a:rPr lang="it-IT" dirty="0" smtClean="0"/>
              <a:t>paglalaro </a:t>
            </a:r>
            <a:r>
              <a:rPr lang="en-US" dirty="0" err="1" smtClean="0"/>
              <a:t>ng</a:t>
            </a:r>
            <a:r>
              <a:rPr lang="en-US" dirty="0" smtClean="0"/>
              <a:t> </a:t>
            </a:r>
            <a:r>
              <a:rPr lang="en-US" dirty="0" smtClean="0"/>
              <a:t>badminton</a:t>
            </a:r>
          </a:p>
          <a:p>
            <a:endParaRPr lang="en-US" b="1" dirty="0" smtClean="0"/>
          </a:p>
          <a:p>
            <a:r>
              <a:rPr lang="en-US" b="1" dirty="0" smtClean="0"/>
              <a:t>TUON </a:t>
            </a:r>
            <a:r>
              <a:rPr lang="en-US" b="1" dirty="0" smtClean="0"/>
              <a:t>MGA DATOS</a:t>
            </a:r>
          </a:p>
          <a:p>
            <a:r>
              <a:rPr lang="en-US" dirty="0" smtClean="0"/>
              <a:t>(May </a:t>
            </a:r>
            <a:r>
              <a:rPr lang="en-US" dirty="0" err="1" smtClean="0"/>
              <a:t>kinalaman</a:t>
            </a:r>
            <a:r>
              <a:rPr lang="en-US" dirty="0" smtClean="0"/>
              <a:t> </a:t>
            </a:r>
            <a:r>
              <a:rPr lang="en-US" dirty="0" err="1" smtClean="0"/>
              <a:t>sa</a:t>
            </a:r>
            <a:r>
              <a:rPr lang="en-US" dirty="0" smtClean="0"/>
              <a:t> </a:t>
            </a:r>
            <a:r>
              <a:rPr lang="en-US" dirty="0" err="1" smtClean="0"/>
              <a:t>mga</a:t>
            </a:r>
            <a:r>
              <a:rPr lang="en-US" dirty="0" smtClean="0"/>
              <a:t> </a:t>
            </a:r>
            <a:r>
              <a:rPr lang="en-US" dirty="0" err="1" smtClean="0"/>
              <a:t>katotohanan</a:t>
            </a:r>
            <a:r>
              <a:rPr lang="en-US" dirty="0" smtClean="0"/>
              <a:t>, </a:t>
            </a:r>
            <a:r>
              <a:rPr lang="en-US" dirty="0" err="1" smtClean="0"/>
              <a:t>recordsm</a:t>
            </a:r>
            <a:r>
              <a:rPr lang="en-US" dirty="0" smtClean="0"/>
              <a:t> files</a:t>
            </a:r>
            <a:r>
              <a:rPr lang="en-US" dirty="0" smtClean="0"/>
              <a:t>, </a:t>
            </a:r>
            <a:r>
              <a:rPr lang="en-US" dirty="0" err="1" smtClean="0"/>
              <a:t>numero</a:t>
            </a:r>
            <a:r>
              <a:rPr lang="en-US" dirty="0" smtClean="0"/>
              <a:t>, </a:t>
            </a:r>
            <a:r>
              <a:rPr lang="en-US" dirty="0" err="1" smtClean="0"/>
              <a:t>detalye</a:t>
            </a:r>
            <a:r>
              <a:rPr lang="en-US" dirty="0" smtClean="0"/>
              <a:t>)</a:t>
            </a:r>
          </a:p>
          <a:p>
            <a:r>
              <a:rPr lang="en-US" dirty="0" err="1" smtClean="0"/>
              <a:t>Pagsisikap</a:t>
            </a:r>
            <a:r>
              <a:rPr lang="en-US" dirty="0" smtClean="0"/>
              <a:t> </a:t>
            </a:r>
            <a:r>
              <a:rPr lang="en-US" dirty="0" err="1" smtClean="0"/>
              <a:t>namakapagtala</a:t>
            </a:r>
            <a:r>
              <a:rPr lang="en-US" dirty="0" smtClean="0"/>
              <a:t> </a:t>
            </a:r>
            <a:r>
              <a:rPr lang="en-US" dirty="0" err="1" smtClean="0"/>
              <a:t>ng</a:t>
            </a:r>
            <a:r>
              <a:rPr lang="en-US" dirty="0" smtClean="0"/>
              <a:t> </a:t>
            </a:r>
            <a:r>
              <a:rPr lang="en-US" i="1" dirty="0" smtClean="0"/>
              <a:t>record </a:t>
            </a:r>
            <a:r>
              <a:rPr lang="en-US" i="1" dirty="0" err="1" smtClean="0"/>
              <a:t>sa</a:t>
            </a:r>
            <a:r>
              <a:rPr lang="en-US" i="1" dirty="0" smtClean="0"/>
              <a:t> </a:t>
            </a:r>
            <a:r>
              <a:rPr lang="en-US" dirty="0" smtClean="0"/>
              <a:t>badminton</a:t>
            </a:r>
            <a:endParaRPr lang="en-US" dirty="0" smtClean="0"/>
          </a:p>
          <a:p>
            <a:endParaRPr lang="en-US" b="1" dirty="0" smtClean="0"/>
          </a:p>
          <a:p>
            <a:r>
              <a:rPr lang="en-US" b="1" dirty="0" smtClean="0"/>
              <a:t>TUON </a:t>
            </a:r>
            <a:r>
              <a:rPr lang="en-US" b="1" dirty="0" smtClean="0"/>
              <a:t>BAGAY</a:t>
            </a:r>
          </a:p>
          <a:p>
            <a:r>
              <a:rPr lang="en-US" dirty="0" smtClean="0"/>
              <a:t>(</a:t>
            </a:r>
            <a:r>
              <a:rPr lang="en-US" dirty="0" err="1" smtClean="0"/>
              <a:t>Gamit</a:t>
            </a:r>
            <a:r>
              <a:rPr lang="en-US" dirty="0" smtClean="0"/>
              <a:t> </a:t>
            </a:r>
            <a:r>
              <a:rPr lang="en-US" dirty="0" err="1" smtClean="0"/>
              <a:t>ang</a:t>
            </a:r>
            <a:r>
              <a:rPr lang="en-US" dirty="0" smtClean="0"/>
              <a:t> </a:t>
            </a:r>
            <a:r>
              <a:rPr lang="en-US" dirty="0" err="1" smtClean="0"/>
              <a:t>mga</a:t>
            </a:r>
            <a:r>
              <a:rPr lang="en-US" dirty="0" smtClean="0"/>
              <a:t> </a:t>
            </a:r>
            <a:r>
              <a:rPr lang="en-US" dirty="0" err="1" smtClean="0"/>
              <a:t>kagamitan</a:t>
            </a:r>
            <a:r>
              <a:rPr lang="en-US" dirty="0" smtClean="0"/>
              <a:t> (tools</a:t>
            </a:r>
            <a:r>
              <a:rPr lang="en-US" dirty="0" smtClean="0"/>
              <a:t>) at </a:t>
            </a:r>
            <a:r>
              <a:rPr lang="en-US" dirty="0" err="1" smtClean="0"/>
              <a:t>mga</a:t>
            </a:r>
            <a:r>
              <a:rPr lang="en-US" dirty="0" smtClean="0"/>
              <a:t> </a:t>
            </a:r>
            <a:r>
              <a:rPr lang="en-US" dirty="0" err="1" smtClean="0"/>
              <a:t>makina</a:t>
            </a:r>
            <a:r>
              <a:rPr lang="en-US" dirty="0" smtClean="0"/>
              <a:t> (machines</a:t>
            </a:r>
            <a:r>
              <a:rPr lang="en-US" dirty="0" smtClean="0"/>
              <a:t>))</a:t>
            </a:r>
          </a:p>
          <a:p>
            <a:r>
              <a:rPr lang="en-US" dirty="0" err="1" smtClean="0"/>
              <a:t>Paggamit</a:t>
            </a:r>
            <a:r>
              <a:rPr lang="en-US" dirty="0" smtClean="0"/>
              <a:t> </a:t>
            </a:r>
            <a:r>
              <a:rPr lang="en-US" dirty="0" err="1" smtClean="0"/>
              <a:t>ng</a:t>
            </a:r>
            <a:r>
              <a:rPr lang="en-US" dirty="0" smtClean="0"/>
              <a:t> </a:t>
            </a:r>
            <a:r>
              <a:rPr lang="en-US" dirty="0" err="1" smtClean="0"/>
              <a:t>raketa</a:t>
            </a:r>
            <a:r>
              <a:rPr lang="en-US" dirty="0" smtClean="0"/>
              <a:t> </a:t>
            </a:r>
            <a:r>
              <a:rPr lang="en-US" dirty="0" err="1" smtClean="0"/>
              <a:t>ng</a:t>
            </a:r>
            <a:r>
              <a:rPr lang="en-US" dirty="0" smtClean="0"/>
              <a:t> badminton </a:t>
            </a:r>
            <a:r>
              <a:rPr lang="en-US" dirty="0" smtClean="0"/>
              <a:t>at shuttle cock</a:t>
            </a:r>
          </a:p>
          <a:p>
            <a:endParaRPr lang="en-US" b="1" dirty="0" smtClean="0"/>
          </a:p>
          <a:p>
            <a:r>
              <a:rPr lang="en-US" b="1" dirty="0" smtClean="0"/>
              <a:t>TUON </a:t>
            </a:r>
            <a:r>
              <a:rPr lang="en-US" b="1" dirty="0" smtClean="0"/>
              <a:t>SA IDEYA</a:t>
            </a:r>
          </a:p>
          <a:p>
            <a:r>
              <a:rPr lang="en-US" dirty="0" smtClean="0"/>
              <a:t>(</a:t>
            </a:r>
            <a:r>
              <a:rPr lang="en-US" dirty="0" err="1" smtClean="0"/>
              <a:t>Pag-iisip</a:t>
            </a:r>
            <a:r>
              <a:rPr lang="en-US" dirty="0" smtClean="0"/>
              <a:t> at </a:t>
            </a:r>
            <a:r>
              <a:rPr lang="en-US" dirty="0" err="1" smtClean="0"/>
              <a:t>pag-oorganisa</a:t>
            </a:r>
            <a:r>
              <a:rPr lang="en-US" dirty="0" smtClean="0"/>
              <a:t> </a:t>
            </a:r>
            <a:r>
              <a:rPr lang="en-US" dirty="0" err="1" smtClean="0"/>
              <a:t>ng</a:t>
            </a:r>
            <a:r>
              <a:rPr lang="en-US" dirty="0" smtClean="0"/>
              <a:t> </a:t>
            </a:r>
            <a:r>
              <a:rPr lang="en-US" dirty="0" err="1" smtClean="0"/>
              <a:t>mga</a:t>
            </a:r>
            <a:r>
              <a:rPr lang="en-US" dirty="0" smtClean="0"/>
              <a:t> </a:t>
            </a:r>
            <a:r>
              <a:rPr lang="en-US" dirty="0" err="1" smtClean="0"/>
              <a:t>ideya</a:t>
            </a:r>
            <a:r>
              <a:rPr lang="en-US" dirty="0" smtClean="0"/>
              <a:t>)</a:t>
            </a:r>
          </a:p>
          <a:p>
            <a:r>
              <a:rPr lang="en-US" dirty="0" err="1" smtClean="0"/>
              <a:t>Pag-iisip</a:t>
            </a:r>
            <a:r>
              <a:rPr lang="en-US" dirty="0" smtClean="0"/>
              <a:t> </a:t>
            </a:r>
            <a:r>
              <a:rPr lang="en-US" dirty="0" err="1" smtClean="0"/>
              <a:t>ng</a:t>
            </a:r>
            <a:r>
              <a:rPr lang="en-US" dirty="0" smtClean="0"/>
              <a:t> </a:t>
            </a:r>
            <a:r>
              <a:rPr lang="en-US" dirty="0" err="1" smtClean="0"/>
              <a:t>tenik</a:t>
            </a:r>
            <a:r>
              <a:rPr lang="en-US" dirty="0" smtClean="0"/>
              <a:t> o </a:t>
            </a:r>
            <a:r>
              <a:rPr lang="en-US" dirty="0" err="1" smtClean="0"/>
              <a:t>paraan</a:t>
            </a:r>
            <a:r>
              <a:rPr lang="en-US" dirty="0" smtClean="0"/>
              <a:t> </a:t>
            </a:r>
            <a:r>
              <a:rPr lang="en-US" dirty="0" err="1" smtClean="0"/>
              <a:t>upang</a:t>
            </a:r>
            <a:r>
              <a:rPr lang="en-US" dirty="0" smtClean="0"/>
              <a:t> </a:t>
            </a:r>
            <a:r>
              <a:rPr lang="en-US" dirty="0" err="1" smtClean="0"/>
              <a:t>maipasok</a:t>
            </a:r>
            <a:r>
              <a:rPr lang="en-US" dirty="0" smtClean="0"/>
              <a:t> </a:t>
            </a:r>
            <a:r>
              <a:rPr lang="en-US" dirty="0" err="1" smtClean="0"/>
              <a:t>ang</a:t>
            </a:r>
            <a:r>
              <a:rPr lang="en-US" dirty="0" smtClean="0"/>
              <a:t> </a:t>
            </a:r>
            <a:r>
              <a:rPr lang="en-US" i="1" dirty="0" smtClean="0"/>
              <a:t>shuttle cock</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04800"/>
            <a:ext cx="8382000" cy="1200329"/>
          </a:xfrm>
          <a:prstGeom prst="rect">
            <a:avLst/>
          </a:prstGeom>
        </p:spPr>
        <p:txBody>
          <a:bodyPr wrap="square">
            <a:spAutoFit/>
          </a:bodyPr>
          <a:lstStyle/>
          <a:p>
            <a:endParaRPr lang="en-US" dirty="0" smtClean="0"/>
          </a:p>
          <a:p>
            <a:endParaRPr lang="en-US" dirty="0" smtClean="0"/>
          </a:p>
          <a:p>
            <a:endParaRPr lang="en-US" dirty="0" smtClean="0"/>
          </a:p>
          <a:p>
            <a:r>
              <a:rPr lang="nl-NL" dirty="0" smtClean="0"/>
              <a:t> </a:t>
            </a:r>
            <a:endParaRPr lang="en-US" sz="2400" dirty="0"/>
          </a:p>
        </p:txBody>
      </p:sp>
      <p:sp>
        <p:nvSpPr>
          <p:cNvPr id="3" name="Rectangle 2"/>
          <p:cNvSpPr/>
          <p:nvPr/>
        </p:nvSpPr>
        <p:spPr>
          <a:xfrm>
            <a:off x="381000" y="-1603147"/>
            <a:ext cx="8534400" cy="2585323"/>
          </a:xfrm>
          <a:prstGeom prst="rect">
            <a:avLst/>
          </a:prstGeom>
        </p:spPr>
        <p:txBody>
          <a:bodyPr wrap="square">
            <a:spAutoFit/>
          </a:bodyPr>
          <a:lstStyle/>
          <a:p>
            <a:r>
              <a:rPr lang="en-US" dirty="0" err="1" smtClean="0"/>
              <a:t>Ang</a:t>
            </a:r>
            <a:r>
              <a:rPr lang="en-US" dirty="0" smtClean="0"/>
              <a:t> </a:t>
            </a:r>
            <a:r>
              <a:rPr lang="en-US" dirty="0" err="1" smtClean="0"/>
              <a:t>mga</a:t>
            </a:r>
            <a:r>
              <a:rPr lang="en-US" dirty="0" smtClean="0"/>
              <a:t> </a:t>
            </a:r>
            <a:r>
              <a:rPr lang="en-US" dirty="0" err="1" smtClean="0"/>
              <a:t>hilig</a:t>
            </a:r>
            <a:r>
              <a:rPr lang="en-US" dirty="0" smtClean="0"/>
              <a:t> ay </a:t>
            </a:r>
            <a:r>
              <a:rPr lang="en-US" dirty="0" err="1" smtClean="0"/>
              <a:t>preperensya</a:t>
            </a:r>
            <a:r>
              <a:rPr lang="en-US" dirty="0" smtClean="0"/>
              <a:t> </a:t>
            </a:r>
            <a:r>
              <a:rPr lang="en-US" dirty="0" err="1" smtClean="0"/>
              <a:t>sa</a:t>
            </a:r>
            <a:r>
              <a:rPr lang="en-US" dirty="0" smtClean="0"/>
              <a:t> </a:t>
            </a:r>
            <a:r>
              <a:rPr lang="en-US" dirty="0" err="1" smtClean="0"/>
              <a:t>mga</a:t>
            </a:r>
            <a:r>
              <a:rPr lang="en-US" dirty="0" smtClean="0"/>
              <a:t> </a:t>
            </a:r>
            <a:r>
              <a:rPr lang="en-US" dirty="0" err="1" smtClean="0"/>
              <a:t>partikular</a:t>
            </a:r>
            <a:r>
              <a:rPr lang="en-US" dirty="0" smtClean="0"/>
              <a:t> </a:t>
            </a:r>
            <a:r>
              <a:rPr lang="en-US" dirty="0" err="1" smtClean="0"/>
              <a:t>na</a:t>
            </a:r>
            <a:r>
              <a:rPr lang="en-US" dirty="0" smtClean="0"/>
              <a:t> </a:t>
            </a:r>
            <a:r>
              <a:rPr lang="en-US" dirty="0" err="1" smtClean="0"/>
              <a:t>uri</a:t>
            </a:r>
            <a:r>
              <a:rPr lang="en-US" dirty="0" smtClean="0"/>
              <a:t> </a:t>
            </a:r>
            <a:r>
              <a:rPr lang="en-US" dirty="0" err="1" smtClean="0"/>
              <a:t>ng</a:t>
            </a:r>
            <a:r>
              <a:rPr lang="en-US" dirty="0" smtClean="0"/>
              <a:t> </a:t>
            </a:r>
            <a:r>
              <a:rPr lang="en-US" dirty="0" err="1" smtClean="0"/>
              <a:t>gawain</a:t>
            </a:r>
            <a:r>
              <a:rPr lang="en-US" dirty="0" smtClean="0"/>
              <a:t>. </a:t>
            </a:r>
            <a:r>
              <a:rPr lang="en-US" dirty="0" err="1" smtClean="0"/>
              <a:t>Ang</a:t>
            </a:r>
            <a:r>
              <a:rPr lang="en-US" dirty="0" smtClean="0"/>
              <a:t> </a:t>
            </a:r>
            <a:r>
              <a:rPr lang="en-US" dirty="0" err="1" smtClean="0"/>
              <a:t>mga</a:t>
            </a:r>
            <a:r>
              <a:rPr lang="en-US" dirty="0" smtClean="0"/>
              <a:t> </a:t>
            </a:r>
            <a:r>
              <a:rPr lang="en-US" dirty="0" err="1" smtClean="0"/>
              <a:t>ito</a:t>
            </a:r>
            <a:r>
              <a:rPr lang="en-US" dirty="0" smtClean="0"/>
              <a:t> </a:t>
            </a:r>
            <a:r>
              <a:rPr lang="en-US" dirty="0" err="1" smtClean="0"/>
              <a:t>ang</a:t>
            </a:r>
            <a:r>
              <a:rPr lang="en-US" dirty="0" smtClean="0"/>
              <a:t> </a:t>
            </a:r>
            <a:r>
              <a:rPr lang="en-US" dirty="0" err="1" smtClean="0"/>
              <a:t>gumaganyak</a:t>
            </a:r>
            <a:r>
              <a:rPr lang="en-US" dirty="0" smtClean="0"/>
              <a:t> </a:t>
            </a:r>
            <a:r>
              <a:rPr lang="en-US" dirty="0" err="1" smtClean="0"/>
              <a:t>sa</a:t>
            </a:r>
            <a:r>
              <a:rPr lang="en-US" dirty="0" smtClean="0"/>
              <a:t> </a:t>
            </a:r>
            <a:r>
              <a:rPr lang="en-US" dirty="0" err="1" smtClean="0"/>
              <a:t>iyo</a:t>
            </a:r>
            <a:r>
              <a:rPr lang="en-US" dirty="0" smtClean="0"/>
              <a:t> </a:t>
            </a:r>
            <a:r>
              <a:rPr lang="en-US" dirty="0" err="1" smtClean="0"/>
              <a:t>na</a:t>
            </a:r>
            <a:r>
              <a:rPr lang="en-US" dirty="0" smtClean="0"/>
              <a:t> </a:t>
            </a:r>
            <a:r>
              <a:rPr lang="en-US" dirty="0" err="1" smtClean="0"/>
              <a:t>kumilos</a:t>
            </a:r>
            <a:r>
              <a:rPr lang="en-US" dirty="0" smtClean="0"/>
              <a:t> at </a:t>
            </a:r>
            <a:r>
              <a:rPr lang="en-US" dirty="0" err="1" smtClean="0"/>
              <a:t>gumawa</a:t>
            </a:r>
            <a:r>
              <a:rPr lang="en-US" dirty="0" smtClean="0"/>
              <a:t>. </a:t>
            </a:r>
            <a:r>
              <a:rPr lang="en-US" dirty="0" err="1" smtClean="0"/>
              <a:t>Nagsisikap</a:t>
            </a:r>
            <a:r>
              <a:rPr lang="en-US" dirty="0" smtClean="0"/>
              <a:t> ka kung may </a:t>
            </a:r>
            <a:r>
              <a:rPr lang="en-US" dirty="0" err="1" smtClean="0"/>
              <a:t>motibasyon</a:t>
            </a:r>
            <a:r>
              <a:rPr lang="en-US" dirty="0" smtClean="0"/>
              <a:t> ka </a:t>
            </a:r>
            <a:r>
              <a:rPr lang="en-US" dirty="0" err="1" smtClean="0"/>
              <a:t>dahil</a:t>
            </a:r>
            <a:r>
              <a:rPr lang="en-US" dirty="0" smtClean="0"/>
              <a:t> gusto mo </a:t>
            </a:r>
            <a:r>
              <a:rPr lang="en-US" dirty="0" err="1" smtClean="0"/>
              <a:t>ang</a:t>
            </a:r>
            <a:r>
              <a:rPr lang="en-US" dirty="0" smtClean="0"/>
              <a:t> </a:t>
            </a:r>
            <a:r>
              <a:rPr lang="en-US" dirty="0" err="1" smtClean="0"/>
              <a:t>iyong</a:t>
            </a:r>
            <a:r>
              <a:rPr lang="en-US" dirty="0" smtClean="0"/>
              <a:t> </a:t>
            </a:r>
            <a:r>
              <a:rPr lang="en-US" dirty="0" err="1" smtClean="0"/>
              <a:t>ginagawa</a:t>
            </a:r>
            <a:r>
              <a:rPr lang="en-US" dirty="0" smtClean="0"/>
              <a:t>, </a:t>
            </a:r>
            <a:r>
              <a:rPr lang="en-US" dirty="0" err="1" smtClean="0"/>
              <a:t>hilig</a:t>
            </a:r>
            <a:r>
              <a:rPr lang="en-US" dirty="0" smtClean="0"/>
              <a:t> mo </a:t>
            </a:r>
            <a:r>
              <a:rPr lang="en-US" dirty="0" err="1" smtClean="0"/>
              <a:t>ito</a:t>
            </a:r>
            <a:r>
              <a:rPr lang="en-US" dirty="0" smtClean="0"/>
              <a:t>, at </a:t>
            </a:r>
            <a:r>
              <a:rPr lang="en-US" dirty="0" err="1" smtClean="0"/>
              <a:t>nagagabayan</a:t>
            </a:r>
            <a:r>
              <a:rPr lang="en-US" dirty="0" smtClean="0"/>
              <a:t> ka </a:t>
            </a:r>
            <a:r>
              <a:rPr lang="en-US" dirty="0" err="1" smtClean="0"/>
              <a:t>ng</a:t>
            </a:r>
            <a:r>
              <a:rPr lang="en-US" dirty="0" smtClean="0"/>
              <a:t> </a:t>
            </a:r>
            <a:r>
              <a:rPr lang="en-US" dirty="0" err="1" smtClean="0"/>
              <a:t>mga</a:t>
            </a:r>
            <a:r>
              <a:rPr lang="en-US" dirty="0" smtClean="0"/>
              <a:t> </a:t>
            </a:r>
            <a:r>
              <a:rPr lang="en-US" dirty="0" err="1" smtClean="0"/>
              <a:t>pagpapahalaga</a:t>
            </a:r>
            <a:r>
              <a:rPr lang="en-US" dirty="0" smtClean="0"/>
              <a:t> </a:t>
            </a:r>
            <a:r>
              <a:rPr lang="en-US" dirty="0" err="1" smtClean="0"/>
              <a:t>na</a:t>
            </a:r>
            <a:r>
              <a:rPr lang="en-US" dirty="0" smtClean="0"/>
              <a:t> </a:t>
            </a:r>
            <a:r>
              <a:rPr lang="en-US" dirty="0" err="1" smtClean="0"/>
              <a:t>makatutulong</a:t>
            </a:r>
            <a:r>
              <a:rPr lang="en-US" dirty="0" smtClean="0"/>
              <a:t> </a:t>
            </a:r>
            <a:r>
              <a:rPr lang="en-US" dirty="0" err="1" smtClean="0"/>
              <a:t>sa</a:t>
            </a:r>
            <a:r>
              <a:rPr lang="en-US" dirty="0" smtClean="0"/>
              <a:t> </a:t>
            </a:r>
            <a:r>
              <a:rPr lang="en-US" dirty="0" err="1" smtClean="0"/>
              <a:t>iyong</a:t>
            </a:r>
            <a:r>
              <a:rPr lang="en-US" dirty="0" smtClean="0"/>
              <a:t> </a:t>
            </a:r>
            <a:r>
              <a:rPr lang="en-US" dirty="0" err="1" smtClean="0"/>
              <a:t>pag-unlad</a:t>
            </a:r>
            <a:r>
              <a:rPr lang="en-US" dirty="0" smtClean="0"/>
              <a:t> (</a:t>
            </a:r>
            <a:r>
              <a:rPr lang="en-US" dirty="0" err="1" smtClean="0"/>
              <a:t>Santamaria</a:t>
            </a:r>
            <a:r>
              <a:rPr lang="en-US" dirty="0" smtClean="0"/>
              <a:t>, 2006</a:t>
            </a:r>
          </a:p>
          <a:p>
            <a:r>
              <a:rPr lang="en-US" dirty="0" err="1" smtClean="0"/>
              <a:t>Nakahiligan</a:t>
            </a:r>
            <a:r>
              <a:rPr lang="en-US" dirty="0" smtClean="0"/>
              <a:t> mo </a:t>
            </a:r>
            <a:r>
              <a:rPr lang="en-US" dirty="0" err="1" smtClean="0"/>
              <a:t>na</a:t>
            </a:r>
            <a:r>
              <a:rPr lang="en-US" dirty="0" smtClean="0"/>
              <a:t> </a:t>
            </a:r>
            <a:r>
              <a:rPr lang="en-US" dirty="0" err="1" smtClean="0"/>
              <a:t>ang</a:t>
            </a:r>
            <a:r>
              <a:rPr lang="en-US" dirty="0" smtClean="0"/>
              <a:t> </a:t>
            </a:r>
            <a:r>
              <a:rPr lang="en-US" dirty="0" err="1" smtClean="0"/>
              <a:t>magbigay</a:t>
            </a:r>
            <a:r>
              <a:rPr lang="en-US" dirty="0" smtClean="0"/>
              <a:t> </a:t>
            </a:r>
            <a:r>
              <a:rPr lang="en-US" dirty="0" err="1" smtClean="0"/>
              <a:t>ng</a:t>
            </a:r>
            <a:r>
              <a:rPr lang="en-US" dirty="0" smtClean="0"/>
              <a:t> </a:t>
            </a:r>
            <a:r>
              <a:rPr lang="en-US" dirty="0" err="1" smtClean="0"/>
              <a:t>serbisyo</a:t>
            </a:r>
            <a:r>
              <a:rPr lang="en-US" dirty="0" smtClean="0"/>
              <a:t> </a:t>
            </a:r>
            <a:r>
              <a:rPr lang="en-US" dirty="0" err="1" smtClean="0"/>
              <a:t>para</a:t>
            </a:r>
            <a:r>
              <a:rPr lang="en-US" dirty="0" smtClean="0"/>
              <a:t> </a:t>
            </a:r>
            <a:r>
              <a:rPr lang="en-US" dirty="0" err="1" smtClean="0"/>
              <a:t>sa</a:t>
            </a:r>
            <a:r>
              <a:rPr lang="en-US" dirty="0" smtClean="0"/>
              <a:t> </a:t>
            </a:r>
            <a:r>
              <a:rPr lang="en-US" dirty="0" err="1" smtClean="0"/>
              <a:t>ibang</a:t>
            </a:r>
            <a:r>
              <a:rPr lang="en-US" dirty="0" smtClean="0"/>
              <a:t> </a:t>
            </a:r>
            <a:r>
              <a:rPr lang="en-US" dirty="0" err="1" smtClean="0"/>
              <a:t>tao</a:t>
            </a:r>
            <a:r>
              <a:rPr lang="en-US" dirty="0" smtClean="0"/>
              <a:t> o </a:t>
            </a:r>
            <a:r>
              <a:rPr lang="en-US" dirty="0" err="1" smtClean="0"/>
              <a:t>kapwa</a:t>
            </a:r>
            <a:r>
              <a:rPr lang="en-US" dirty="0" smtClean="0"/>
              <a:t>.</a:t>
            </a:r>
          </a:p>
          <a:p>
            <a:r>
              <a:rPr lang="en-US" dirty="0" smtClean="0"/>
              <a:t>Kung gusto </a:t>
            </a:r>
            <a:r>
              <a:rPr lang="en-US" dirty="0" err="1" smtClean="0"/>
              <a:t>mong</a:t>
            </a:r>
            <a:r>
              <a:rPr lang="en-US" dirty="0" smtClean="0"/>
              <a:t> </a:t>
            </a:r>
            <a:r>
              <a:rPr lang="en-US" dirty="0" err="1" smtClean="0"/>
              <a:t>masiyahan</a:t>
            </a:r>
            <a:r>
              <a:rPr lang="en-US" dirty="0" smtClean="0"/>
              <a:t>, </a:t>
            </a:r>
            <a:r>
              <a:rPr lang="en-US" dirty="0" err="1" smtClean="0"/>
              <a:t>nagsisilbing</a:t>
            </a:r>
            <a:r>
              <a:rPr lang="en-US" dirty="0" smtClean="0"/>
              <a:t> </a:t>
            </a:r>
            <a:r>
              <a:rPr lang="en-US" dirty="0" err="1" smtClean="0"/>
              <a:t>gabay</a:t>
            </a:r>
            <a:r>
              <a:rPr lang="en-US" dirty="0" smtClean="0"/>
              <a:t> </a:t>
            </a:r>
            <a:r>
              <a:rPr lang="en-US" dirty="0" err="1" smtClean="0"/>
              <a:t>ang</a:t>
            </a:r>
            <a:r>
              <a:rPr lang="en-US" dirty="0" smtClean="0"/>
              <a:t> </a:t>
            </a:r>
            <a:r>
              <a:rPr lang="en-US" dirty="0" err="1" smtClean="0"/>
              <a:t>mga</a:t>
            </a:r>
            <a:r>
              <a:rPr lang="en-US" dirty="0" smtClean="0"/>
              <a:t> </a:t>
            </a:r>
            <a:r>
              <a:rPr lang="en-US" dirty="0" err="1" smtClean="0"/>
              <a:t>hilig</a:t>
            </a:r>
            <a:r>
              <a:rPr lang="en-US" dirty="0" smtClean="0"/>
              <a:t> </a:t>
            </a:r>
            <a:r>
              <a:rPr lang="en-US" dirty="0" err="1" smtClean="0"/>
              <a:t>sa</a:t>
            </a:r>
            <a:r>
              <a:rPr lang="en-US" dirty="0" smtClean="0"/>
              <a:t> </a:t>
            </a:r>
            <a:r>
              <a:rPr lang="en-US" dirty="0" err="1" smtClean="0"/>
              <a:t>pagpili</a:t>
            </a:r>
            <a:r>
              <a:rPr lang="en-US" dirty="0" smtClean="0"/>
              <a:t> </a:t>
            </a:r>
            <a:r>
              <a:rPr lang="en-US" dirty="0" err="1" smtClean="0"/>
              <a:t>ng</a:t>
            </a:r>
            <a:endParaRPr lang="en-US" dirty="0" smtClean="0"/>
          </a:p>
          <a:p>
            <a:r>
              <a:rPr lang="en-US" dirty="0" err="1" smtClean="0"/>
              <a:t>mga</a:t>
            </a:r>
            <a:r>
              <a:rPr lang="en-US" dirty="0" smtClean="0"/>
              <a:t> </a:t>
            </a:r>
            <a:r>
              <a:rPr lang="en-US" dirty="0" err="1" smtClean="0"/>
              <a:t>gawain</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04800"/>
            <a:ext cx="8382000" cy="4616648"/>
          </a:xfrm>
          <a:prstGeom prst="rect">
            <a:avLst/>
          </a:prstGeom>
        </p:spPr>
        <p:txBody>
          <a:bodyPr wrap="square">
            <a:spAutoFit/>
          </a:bodyPr>
          <a:lstStyle/>
          <a:p>
            <a:endParaRPr lang="en-US" dirty="0" smtClean="0"/>
          </a:p>
          <a:p>
            <a:endParaRPr lang="en-US" dirty="0" smtClean="0"/>
          </a:p>
          <a:p>
            <a:endParaRPr lang="en-US" dirty="0" smtClean="0"/>
          </a:p>
          <a:p>
            <a:r>
              <a:rPr lang="nl-NL" dirty="0" smtClean="0"/>
              <a:t> </a:t>
            </a:r>
            <a:r>
              <a:rPr lang="nl-NL" sz="2400" dirty="0" smtClean="0"/>
              <a:t>Ang ibang hilig ay maaaring</a:t>
            </a:r>
            <a:r>
              <a:rPr lang="nl-NL" sz="2400" dirty="0" smtClean="0"/>
              <a:t>:</a:t>
            </a:r>
          </a:p>
          <a:p>
            <a:endParaRPr lang="nl-NL" sz="2400" dirty="0" smtClean="0"/>
          </a:p>
          <a:p>
            <a:pPr marL="457200" indent="-457200">
              <a:buAutoNum type="alphaLcPeriod"/>
            </a:pPr>
            <a:r>
              <a:rPr lang="en-US" sz="2400" i="1" dirty="0" err="1" smtClean="0"/>
              <a:t>natututuhan</a:t>
            </a:r>
            <a:r>
              <a:rPr lang="en-US" sz="2400" i="1" dirty="0" smtClean="0"/>
              <a:t> </a:t>
            </a:r>
            <a:r>
              <a:rPr lang="en-US" sz="2400" i="1" dirty="0" err="1" smtClean="0"/>
              <a:t>mula</a:t>
            </a:r>
            <a:r>
              <a:rPr lang="en-US" sz="2400" i="1" dirty="0" smtClean="0"/>
              <a:t> </a:t>
            </a:r>
            <a:r>
              <a:rPr lang="en-US" sz="2400" i="1" dirty="0" err="1" smtClean="0"/>
              <a:t>sa</a:t>
            </a:r>
            <a:r>
              <a:rPr lang="en-US" sz="2400" i="1" dirty="0" smtClean="0"/>
              <a:t> </a:t>
            </a:r>
            <a:r>
              <a:rPr lang="en-US" sz="2400" i="1" dirty="0" err="1" smtClean="0"/>
              <a:t>mga</a:t>
            </a:r>
            <a:r>
              <a:rPr lang="en-US" sz="2400" i="1" dirty="0" smtClean="0"/>
              <a:t> </a:t>
            </a:r>
            <a:r>
              <a:rPr lang="en-US" sz="2400" i="1" dirty="0" err="1" smtClean="0"/>
              <a:t>karanasan</a:t>
            </a:r>
            <a:endParaRPr lang="en-US" sz="2400" i="1" dirty="0" smtClean="0"/>
          </a:p>
          <a:p>
            <a:pPr marL="457200" indent="-457200"/>
            <a:endParaRPr lang="en-US" sz="2400" i="1" dirty="0" smtClean="0"/>
          </a:p>
          <a:p>
            <a:pPr marL="457200" indent="-457200" algn="just"/>
            <a:r>
              <a:rPr lang="en-US" sz="2400" dirty="0" err="1" smtClean="0"/>
              <a:t>Halimbawa</a:t>
            </a:r>
            <a:r>
              <a:rPr lang="en-US" sz="2400" dirty="0" smtClean="0"/>
              <a:t>, </a:t>
            </a:r>
            <a:r>
              <a:rPr lang="en-US" sz="2400" dirty="0" err="1" smtClean="0"/>
              <a:t>dahil</a:t>
            </a:r>
            <a:r>
              <a:rPr lang="en-US" sz="2400" dirty="0" smtClean="0"/>
              <a:t> </a:t>
            </a:r>
            <a:r>
              <a:rPr lang="en-US" sz="2400" dirty="0" err="1" smtClean="0"/>
              <a:t>sa</a:t>
            </a:r>
            <a:r>
              <a:rPr lang="en-US" sz="2400" dirty="0" smtClean="0"/>
              <a:t> </a:t>
            </a:r>
            <a:r>
              <a:rPr lang="en-US" sz="2400" dirty="0" err="1" smtClean="0"/>
              <a:t>palagiang</a:t>
            </a:r>
            <a:r>
              <a:rPr lang="en-US" sz="2400" dirty="0" smtClean="0"/>
              <a:t> </a:t>
            </a:r>
            <a:r>
              <a:rPr lang="en-US" sz="2400" dirty="0" err="1" smtClean="0"/>
              <a:t>pagtulong</a:t>
            </a:r>
            <a:r>
              <a:rPr lang="en-US" sz="2400" dirty="0" smtClean="0"/>
              <a:t> </a:t>
            </a:r>
            <a:r>
              <a:rPr lang="en-US" sz="2400" dirty="0" err="1" smtClean="0"/>
              <a:t>sa</a:t>
            </a:r>
            <a:r>
              <a:rPr lang="en-US" sz="2400" dirty="0" smtClean="0"/>
              <a:t> </a:t>
            </a:r>
            <a:r>
              <a:rPr lang="en-US" sz="2400" dirty="0" err="1" smtClean="0"/>
              <a:t>negosyo</a:t>
            </a:r>
            <a:endParaRPr lang="en-US" sz="2400" dirty="0" smtClean="0"/>
          </a:p>
          <a:p>
            <a:pPr marL="457200" indent="-457200" algn="just"/>
            <a:r>
              <a:rPr lang="en-US" sz="2400" dirty="0" err="1" smtClean="0"/>
              <a:t>ng</a:t>
            </a:r>
            <a:r>
              <a:rPr lang="en-US" sz="2400" dirty="0" smtClean="0"/>
              <a:t> </a:t>
            </a:r>
            <a:r>
              <a:rPr lang="en-US" sz="2400" dirty="0" err="1" smtClean="0"/>
              <a:t>pamilya</a:t>
            </a:r>
            <a:r>
              <a:rPr lang="en-US" sz="2400" dirty="0" smtClean="0"/>
              <a:t> </a:t>
            </a:r>
            <a:r>
              <a:rPr lang="en-US" sz="2400" dirty="0" err="1" smtClean="0"/>
              <a:t>na</a:t>
            </a:r>
            <a:r>
              <a:rPr lang="en-US" sz="2400" dirty="0" smtClean="0"/>
              <a:t> </a:t>
            </a:r>
            <a:r>
              <a:rPr lang="en-US" sz="2400" dirty="0" err="1" smtClean="0"/>
              <a:t>pagtitinda</a:t>
            </a:r>
            <a:r>
              <a:rPr lang="en-US" sz="2400" dirty="0" smtClean="0"/>
              <a:t> </a:t>
            </a:r>
            <a:r>
              <a:rPr lang="en-US" sz="2400" dirty="0" err="1" smtClean="0"/>
              <a:t>ng</a:t>
            </a:r>
            <a:r>
              <a:rPr lang="en-US" sz="2400" dirty="0" smtClean="0"/>
              <a:t> </a:t>
            </a:r>
            <a:r>
              <a:rPr lang="en-US" sz="2400" dirty="0" err="1" smtClean="0"/>
              <a:t>mga</a:t>
            </a:r>
            <a:r>
              <a:rPr lang="en-US" sz="2400" dirty="0" smtClean="0"/>
              <a:t> </a:t>
            </a:r>
            <a:r>
              <a:rPr lang="en-US" sz="2400" dirty="0" err="1" smtClean="0"/>
              <a:t>lutong</a:t>
            </a:r>
            <a:r>
              <a:rPr lang="en-US" sz="2400" dirty="0" smtClean="0"/>
              <a:t> </a:t>
            </a:r>
            <a:r>
              <a:rPr lang="en-US" sz="2400" dirty="0" err="1" smtClean="0"/>
              <a:t>pagkain</a:t>
            </a:r>
            <a:r>
              <a:rPr lang="en-US" sz="2400" dirty="0" smtClean="0"/>
              <a:t>,</a:t>
            </a:r>
          </a:p>
          <a:p>
            <a:pPr algn="just"/>
            <a:r>
              <a:rPr lang="en-US" sz="2400" dirty="0" err="1" smtClean="0"/>
              <a:t>nakahiligan</a:t>
            </a:r>
            <a:r>
              <a:rPr lang="en-US" sz="2400" dirty="0" smtClean="0"/>
              <a:t> mo </a:t>
            </a:r>
            <a:r>
              <a:rPr lang="en-US" sz="2400" dirty="0" err="1" smtClean="0"/>
              <a:t>na</a:t>
            </a:r>
            <a:r>
              <a:rPr lang="en-US" sz="2400" dirty="0" smtClean="0"/>
              <a:t> </a:t>
            </a:r>
            <a:r>
              <a:rPr lang="en-US" sz="2400" dirty="0" err="1" smtClean="0"/>
              <a:t>rin</a:t>
            </a:r>
            <a:r>
              <a:rPr lang="en-US" sz="2400" dirty="0" smtClean="0"/>
              <a:t> </a:t>
            </a:r>
            <a:r>
              <a:rPr lang="en-US" sz="2400" dirty="0" err="1" smtClean="0"/>
              <a:t>ang</a:t>
            </a:r>
            <a:r>
              <a:rPr lang="en-US" sz="2400" dirty="0" smtClean="0"/>
              <a:t> </a:t>
            </a:r>
            <a:r>
              <a:rPr lang="en-US" sz="2400" dirty="0" err="1" smtClean="0"/>
              <a:t>pagluluto</a:t>
            </a:r>
            <a:r>
              <a:rPr lang="en-US" sz="2400" dirty="0" smtClean="0"/>
              <a:t>. </a:t>
            </a:r>
            <a:r>
              <a:rPr lang="en-US" sz="2400" dirty="0" err="1" smtClean="0"/>
              <a:t>Ibinatay</a:t>
            </a:r>
            <a:r>
              <a:rPr lang="en-US" sz="2400" dirty="0" smtClean="0"/>
              <a:t> mo </a:t>
            </a:r>
            <a:r>
              <a:rPr lang="en-US" sz="2400" dirty="0" err="1" smtClean="0"/>
              <a:t>rito</a:t>
            </a:r>
            <a:r>
              <a:rPr lang="en-US" sz="2400" dirty="0" smtClean="0"/>
              <a:t> </a:t>
            </a:r>
            <a:r>
              <a:rPr lang="en-US" sz="2400" dirty="0" err="1" smtClean="0"/>
              <a:t>ang</a:t>
            </a:r>
            <a:r>
              <a:rPr lang="en-US" sz="2400" dirty="0" smtClean="0"/>
              <a:t> </a:t>
            </a:r>
            <a:r>
              <a:rPr lang="en-US" sz="2400" dirty="0" err="1" smtClean="0"/>
              <a:t>iyong</a:t>
            </a:r>
            <a:r>
              <a:rPr lang="en-US" sz="2400" dirty="0" smtClean="0"/>
              <a:t> </a:t>
            </a:r>
            <a:r>
              <a:rPr lang="en-US" sz="2400" dirty="0" err="1" smtClean="0"/>
              <a:t>kinuhang</a:t>
            </a:r>
            <a:r>
              <a:rPr lang="en-US" sz="2400" dirty="0" smtClean="0"/>
              <a:t> </a:t>
            </a:r>
            <a:r>
              <a:rPr lang="en-US" sz="2400" dirty="0" err="1" smtClean="0"/>
              <a:t>kurso</a:t>
            </a:r>
            <a:r>
              <a:rPr lang="en-US" sz="2400" dirty="0" smtClean="0"/>
              <a:t> </a:t>
            </a:r>
            <a:r>
              <a:rPr lang="en-US" sz="2400" dirty="0" err="1" smtClean="0"/>
              <a:t>sa</a:t>
            </a:r>
            <a:r>
              <a:rPr lang="en-US" sz="2400" dirty="0" smtClean="0"/>
              <a:t> </a:t>
            </a:r>
            <a:r>
              <a:rPr lang="en-US" sz="2400" dirty="0" err="1" smtClean="0"/>
              <a:t>kolehiyo</a:t>
            </a:r>
            <a:r>
              <a:rPr lang="en-US" sz="2400" dirty="0" smtClean="0"/>
              <a:t> at </a:t>
            </a:r>
            <a:r>
              <a:rPr lang="en-US" sz="2400" dirty="0" err="1" smtClean="0"/>
              <a:t>minahal</a:t>
            </a:r>
            <a:r>
              <a:rPr lang="en-US" sz="2400" dirty="0" smtClean="0"/>
              <a:t> mo </a:t>
            </a:r>
            <a:r>
              <a:rPr lang="en-US" sz="2400" dirty="0" err="1" smtClean="0"/>
              <a:t>na</a:t>
            </a:r>
            <a:r>
              <a:rPr lang="en-US" sz="2400" dirty="0" smtClean="0"/>
              <a:t> </a:t>
            </a:r>
            <a:r>
              <a:rPr lang="en-US" sz="2400" dirty="0" err="1" smtClean="0"/>
              <a:t>ang</a:t>
            </a:r>
            <a:r>
              <a:rPr lang="en-US" sz="2400" dirty="0" smtClean="0"/>
              <a:t> </a:t>
            </a:r>
            <a:r>
              <a:rPr lang="en-US" sz="2400" dirty="0" err="1" smtClean="0"/>
              <a:t>iyong</a:t>
            </a:r>
            <a:r>
              <a:rPr lang="en-US" sz="2400" dirty="0" smtClean="0"/>
              <a:t> </a:t>
            </a:r>
            <a:r>
              <a:rPr lang="en-US" sz="2400" dirty="0" err="1" smtClean="0"/>
              <a:t>trabaho</a:t>
            </a:r>
            <a:r>
              <a:rPr lang="en-US" sz="2400" dirty="0" smtClean="0"/>
              <a:t> </a:t>
            </a:r>
            <a:r>
              <a:rPr lang="en-US" sz="2400" dirty="0" err="1" smtClean="0"/>
              <a:t>bilang</a:t>
            </a:r>
            <a:r>
              <a:rPr lang="en-US" sz="2400" dirty="0" smtClean="0"/>
              <a:t> chef </a:t>
            </a:r>
            <a:r>
              <a:rPr lang="en-US" sz="2400" dirty="0" err="1" smtClean="0"/>
              <a:t>sa</a:t>
            </a:r>
            <a:r>
              <a:rPr lang="en-US" sz="2400" dirty="0" smtClean="0"/>
              <a:t> </a:t>
            </a:r>
            <a:r>
              <a:rPr lang="en-US" sz="2400" dirty="0" err="1" smtClean="0"/>
              <a:t>isang</a:t>
            </a:r>
            <a:r>
              <a:rPr lang="en-US" sz="2400" dirty="0" smtClean="0"/>
              <a:t> </a:t>
            </a:r>
            <a:r>
              <a:rPr lang="en-US" sz="2400" dirty="0" err="1" smtClean="0"/>
              <a:t>kilalang</a:t>
            </a:r>
            <a:r>
              <a:rPr lang="en-US" sz="2400" dirty="0" smtClean="0"/>
              <a:t> </a:t>
            </a:r>
            <a:r>
              <a:rPr lang="en-US" sz="2400" dirty="0" smtClean="0"/>
              <a:t>hotel.</a:t>
            </a:r>
            <a:endParaRPr lang="en-US"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04800"/>
            <a:ext cx="8382000" cy="2031325"/>
          </a:xfrm>
          <a:prstGeom prst="rect">
            <a:avLst/>
          </a:prstGeom>
        </p:spPr>
        <p:txBody>
          <a:bodyPr wrap="square">
            <a:spAutoFit/>
          </a:bodyPr>
          <a:lstStyle/>
          <a:p>
            <a:endParaRPr lang="en-US" dirty="0" smtClean="0"/>
          </a:p>
          <a:p>
            <a:endParaRPr lang="en-US" dirty="0" smtClean="0"/>
          </a:p>
          <a:p>
            <a:endParaRPr lang="en-US" dirty="0" smtClean="0"/>
          </a:p>
          <a:p>
            <a:r>
              <a:rPr lang="nl-NL" dirty="0" smtClean="0"/>
              <a:t> </a:t>
            </a:r>
            <a:r>
              <a:rPr lang="nl-NL" sz="2400" dirty="0" smtClean="0"/>
              <a:t>Ang ibang hilig ay maaaring</a:t>
            </a:r>
            <a:r>
              <a:rPr lang="nl-NL" sz="2400" dirty="0" smtClean="0"/>
              <a:t>:</a:t>
            </a:r>
          </a:p>
          <a:p>
            <a:endParaRPr lang="nl-NL" sz="2400" dirty="0" smtClean="0"/>
          </a:p>
          <a:p>
            <a:endParaRPr lang="nl-NL" sz="2400" dirty="0" smtClean="0"/>
          </a:p>
        </p:txBody>
      </p:sp>
      <p:sp>
        <p:nvSpPr>
          <p:cNvPr id="3" name="Rectangle 2"/>
          <p:cNvSpPr/>
          <p:nvPr/>
        </p:nvSpPr>
        <p:spPr>
          <a:xfrm>
            <a:off x="609600" y="1997839"/>
            <a:ext cx="8001000" cy="3416320"/>
          </a:xfrm>
          <a:prstGeom prst="rect">
            <a:avLst/>
          </a:prstGeom>
        </p:spPr>
        <p:txBody>
          <a:bodyPr wrap="square">
            <a:spAutoFit/>
          </a:bodyPr>
          <a:lstStyle/>
          <a:p>
            <a:r>
              <a:rPr lang="en-US" sz="2400" dirty="0" smtClean="0"/>
              <a:t>b. </a:t>
            </a:r>
            <a:r>
              <a:rPr lang="en-US" sz="2400" i="1" dirty="0" err="1" smtClean="0"/>
              <a:t>minamana</a:t>
            </a:r>
            <a:endParaRPr lang="en-US" sz="2400" i="1" dirty="0" smtClean="0"/>
          </a:p>
          <a:p>
            <a:endParaRPr lang="en-US" sz="2400" i="1" dirty="0" smtClean="0"/>
          </a:p>
          <a:p>
            <a:pPr algn="just"/>
            <a:r>
              <a:rPr lang="en-US" sz="2400" dirty="0" err="1" smtClean="0"/>
              <a:t>Halimbawa</a:t>
            </a:r>
            <a:r>
              <a:rPr lang="en-US" sz="2400" dirty="0" smtClean="0"/>
              <a:t>, </a:t>
            </a:r>
            <a:r>
              <a:rPr lang="en-US" sz="2400" dirty="0" err="1" smtClean="0"/>
              <a:t>nasubaybayan</a:t>
            </a:r>
            <a:r>
              <a:rPr lang="en-US" sz="2400" dirty="0" smtClean="0"/>
              <a:t> mo </a:t>
            </a:r>
            <a:r>
              <a:rPr lang="en-US" sz="2400" dirty="0" err="1" smtClean="0"/>
              <a:t>sa</a:t>
            </a:r>
            <a:r>
              <a:rPr lang="en-US" sz="2400" dirty="0" smtClean="0"/>
              <a:t> </a:t>
            </a:r>
            <a:r>
              <a:rPr lang="en-US" sz="2400" dirty="0" err="1" smtClean="0"/>
              <a:t>iyong</a:t>
            </a:r>
            <a:r>
              <a:rPr lang="en-US" sz="2400" dirty="0" smtClean="0"/>
              <a:t> </a:t>
            </a:r>
            <a:r>
              <a:rPr lang="en-US" sz="2400" dirty="0" err="1" smtClean="0"/>
              <a:t>paglaki</a:t>
            </a:r>
            <a:r>
              <a:rPr lang="en-US" sz="2400" dirty="0" smtClean="0"/>
              <a:t> </a:t>
            </a:r>
            <a:r>
              <a:rPr lang="en-US" sz="2400" dirty="0" err="1" smtClean="0"/>
              <a:t>ang</a:t>
            </a:r>
            <a:r>
              <a:rPr lang="en-US" sz="2400" dirty="0" smtClean="0"/>
              <a:t> </a:t>
            </a:r>
            <a:r>
              <a:rPr lang="en-US" sz="2400" dirty="0" err="1" smtClean="0"/>
              <a:t>hilig</a:t>
            </a:r>
            <a:r>
              <a:rPr lang="en-US" sz="2400" dirty="0" smtClean="0"/>
              <a:t> </a:t>
            </a:r>
            <a:r>
              <a:rPr lang="en-US" sz="2400" dirty="0" err="1" smtClean="0"/>
              <a:t>ng</a:t>
            </a:r>
            <a:r>
              <a:rPr lang="en-US" sz="2400" dirty="0" smtClean="0"/>
              <a:t> </a:t>
            </a:r>
            <a:r>
              <a:rPr lang="en-US" sz="2400" dirty="0" err="1" smtClean="0"/>
              <a:t>iyong</a:t>
            </a:r>
            <a:r>
              <a:rPr lang="en-US" sz="2400" dirty="0" smtClean="0"/>
              <a:t> </a:t>
            </a:r>
            <a:r>
              <a:rPr lang="en-US" sz="2400" dirty="0" err="1" smtClean="0"/>
              <a:t>ina</a:t>
            </a:r>
            <a:r>
              <a:rPr lang="en-US" sz="2400" dirty="0" smtClean="0"/>
              <a:t> </a:t>
            </a:r>
            <a:r>
              <a:rPr lang="en-US" sz="2400" dirty="0" err="1" smtClean="0"/>
              <a:t>sa</a:t>
            </a:r>
            <a:r>
              <a:rPr lang="en-US" sz="2400" dirty="0" smtClean="0"/>
              <a:t> </a:t>
            </a:r>
            <a:r>
              <a:rPr lang="en-US" sz="2400" dirty="0" err="1" smtClean="0"/>
              <a:t>pag-aalaga</a:t>
            </a:r>
            <a:r>
              <a:rPr lang="en-US" sz="2400" dirty="0" smtClean="0"/>
              <a:t> </a:t>
            </a:r>
            <a:r>
              <a:rPr lang="en-US" sz="2400" dirty="0" err="1" smtClean="0"/>
              <a:t>ng</a:t>
            </a:r>
            <a:r>
              <a:rPr lang="en-US" sz="2400" dirty="0" smtClean="0"/>
              <a:t> </a:t>
            </a:r>
            <a:r>
              <a:rPr lang="en-US" sz="2400" dirty="0" err="1" smtClean="0"/>
              <a:t>mga</a:t>
            </a:r>
            <a:r>
              <a:rPr lang="en-US" sz="2400" dirty="0" smtClean="0"/>
              <a:t> </a:t>
            </a:r>
            <a:r>
              <a:rPr lang="en-US" sz="2400" dirty="0" err="1" smtClean="0"/>
              <a:t>halaman</a:t>
            </a:r>
            <a:r>
              <a:rPr lang="en-US" sz="2400" dirty="0" smtClean="0"/>
              <a:t>. </a:t>
            </a:r>
            <a:r>
              <a:rPr lang="en-US" sz="2400" dirty="0" err="1" smtClean="0"/>
              <a:t>Habang</a:t>
            </a:r>
            <a:r>
              <a:rPr lang="en-US" sz="2400" dirty="0" smtClean="0"/>
              <a:t> </a:t>
            </a:r>
            <a:r>
              <a:rPr lang="en-US" sz="2400" dirty="0" err="1" smtClean="0"/>
              <a:t>ikaw</a:t>
            </a:r>
            <a:r>
              <a:rPr lang="en-US" sz="2400" dirty="0" smtClean="0"/>
              <a:t> ay </a:t>
            </a:r>
            <a:r>
              <a:rPr lang="en-US" sz="2400" dirty="0" err="1" smtClean="0"/>
              <a:t>lumalaki</a:t>
            </a:r>
            <a:r>
              <a:rPr lang="en-US" sz="2400" dirty="0" smtClean="0"/>
              <a:t>, </a:t>
            </a:r>
            <a:r>
              <a:rPr lang="en-US" sz="2400" dirty="0" err="1" smtClean="0"/>
              <a:t>napapansin</a:t>
            </a:r>
            <a:r>
              <a:rPr lang="en-US" sz="2400" dirty="0" smtClean="0"/>
              <a:t> </a:t>
            </a:r>
            <a:r>
              <a:rPr lang="en-US" sz="2400" dirty="0" err="1" smtClean="0"/>
              <a:t>mong</a:t>
            </a:r>
            <a:r>
              <a:rPr lang="en-US" sz="2400" dirty="0" smtClean="0"/>
              <a:t> </a:t>
            </a:r>
            <a:r>
              <a:rPr lang="en-US" sz="2400" dirty="0" err="1" smtClean="0"/>
              <a:t>nagkakaroon</a:t>
            </a:r>
            <a:r>
              <a:rPr lang="en-US" sz="2400" dirty="0" smtClean="0"/>
              <a:t> ka </a:t>
            </a:r>
            <a:r>
              <a:rPr lang="en-US" sz="2400" dirty="0" err="1" smtClean="0"/>
              <a:t>rin</a:t>
            </a:r>
            <a:r>
              <a:rPr lang="en-US" sz="2400" dirty="0" smtClean="0"/>
              <a:t> </a:t>
            </a:r>
            <a:r>
              <a:rPr lang="en-US" sz="2400" dirty="0" err="1" smtClean="0"/>
              <a:t>ng</a:t>
            </a:r>
            <a:r>
              <a:rPr lang="en-US" sz="2400" dirty="0" smtClean="0"/>
              <a:t> </a:t>
            </a:r>
            <a:r>
              <a:rPr lang="en-US" sz="2400" dirty="0" err="1" smtClean="0"/>
              <a:t>interes</a:t>
            </a:r>
            <a:r>
              <a:rPr lang="en-US" sz="2400" dirty="0" smtClean="0"/>
              <a:t> </a:t>
            </a:r>
            <a:r>
              <a:rPr lang="en-US" sz="2400" dirty="0" err="1" smtClean="0"/>
              <a:t>sa</a:t>
            </a:r>
            <a:r>
              <a:rPr lang="en-US" sz="2400" dirty="0" smtClean="0"/>
              <a:t> </a:t>
            </a:r>
            <a:r>
              <a:rPr lang="en-US" sz="2400" dirty="0" err="1" smtClean="0"/>
              <a:t>pag-aalaga</a:t>
            </a:r>
            <a:r>
              <a:rPr lang="en-US" sz="2400" dirty="0" smtClean="0"/>
              <a:t> </a:t>
            </a:r>
            <a:r>
              <a:rPr lang="en-US" sz="2400" dirty="0" err="1" smtClean="0"/>
              <a:t>ng</a:t>
            </a:r>
            <a:r>
              <a:rPr lang="en-US" sz="2400" dirty="0" smtClean="0"/>
              <a:t> </a:t>
            </a:r>
            <a:r>
              <a:rPr lang="en-US" sz="2400" dirty="0" err="1" smtClean="0"/>
              <a:t>mga</a:t>
            </a:r>
            <a:r>
              <a:rPr lang="en-US" sz="2400" dirty="0" smtClean="0"/>
              <a:t> </a:t>
            </a:r>
            <a:r>
              <a:rPr lang="en-US" sz="2400" dirty="0" err="1" smtClean="0"/>
              <a:t>halaman</a:t>
            </a:r>
            <a:r>
              <a:rPr lang="en-US" sz="2400" dirty="0" smtClean="0"/>
              <a:t> </a:t>
            </a:r>
            <a:r>
              <a:rPr lang="en-US" sz="2400" dirty="0" smtClean="0"/>
              <a:t>kung </a:t>
            </a:r>
            <a:r>
              <a:rPr lang="en-US" sz="2400" dirty="0" err="1" smtClean="0"/>
              <a:t>kaya</a:t>
            </a:r>
            <a:r>
              <a:rPr lang="en-US" sz="2400" dirty="0" smtClean="0"/>
              <a:t> </a:t>
            </a:r>
            <a:r>
              <a:rPr lang="en-US" sz="2400" dirty="0" err="1" smtClean="0"/>
              <a:t>katuwang</a:t>
            </a:r>
            <a:r>
              <a:rPr lang="en-US" sz="2400" dirty="0" smtClean="0"/>
              <a:t> ka </a:t>
            </a:r>
            <a:r>
              <a:rPr lang="en-US" sz="2400" dirty="0" err="1" smtClean="0"/>
              <a:t>na</a:t>
            </a:r>
            <a:r>
              <a:rPr lang="en-US" sz="2400" dirty="0" smtClean="0"/>
              <a:t> </a:t>
            </a:r>
            <a:r>
              <a:rPr lang="en-US" sz="2400" dirty="0" err="1" smtClean="0"/>
              <a:t>ng</a:t>
            </a:r>
            <a:r>
              <a:rPr lang="en-US" sz="2400" dirty="0" smtClean="0"/>
              <a:t> </a:t>
            </a:r>
            <a:r>
              <a:rPr lang="en-US" sz="2400" dirty="0" err="1" smtClean="0"/>
              <a:t>iyong</a:t>
            </a:r>
            <a:r>
              <a:rPr lang="en-US" sz="2400" dirty="0" smtClean="0"/>
              <a:t> </a:t>
            </a:r>
            <a:r>
              <a:rPr lang="en-US" sz="2400" dirty="0" err="1" smtClean="0"/>
              <a:t>ina</a:t>
            </a:r>
            <a:r>
              <a:rPr lang="en-US" sz="2400" dirty="0" smtClean="0"/>
              <a:t> </a:t>
            </a:r>
            <a:r>
              <a:rPr lang="en-US" sz="2400" dirty="0" err="1" smtClean="0"/>
              <a:t>sa</a:t>
            </a:r>
            <a:r>
              <a:rPr lang="en-US" sz="2400" dirty="0" smtClean="0"/>
              <a:t> </a:t>
            </a:r>
            <a:r>
              <a:rPr lang="en-US" sz="2400" dirty="0" err="1" smtClean="0"/>
              <a:t>kaniyang</a:t>
            </a:r>
            <a:r>
              <a:rPr lang="en-US" sz="2400" dirty="0" smtClean="0"/>
              <a:t> </a:t>
            </a:r>
            <a:r>
              <a:rPr lang="en-US" sz="2400" dirty="0" err="1" smtClean="0"/>
              <a:t>mga</a:t>
            </a:r>
            <a:r>
              <a:rPr lang="en-US" sz="2400" dirty="0" smtClean="0"/>
              <a:t> </a:t>
            </a:r>
            <a:r>
              <a:rPr lang="en-US" sz="2400" dirty="0" err="1" smtClean="0"/>
              <a:t>ginagawa</a:t>
            </a:r>
            <a:r>
              <a:rPr lang="en-US" sz="2400" dirty="0" smtClean="0"/>
              <a:t> </a:t>
            </a:r>
            <a:r>
              <a:rPr lang="en-US" sz="2400" dirty="0" err="1" smtClean="0"/>
              <a:t>sa</a:t>
            </a:r>
            <a:r>
              <a:rPr lang="en-US" sz="2400" dirty="0" smtClean="0"/>
              <a:t> </a:t>
            </a:r>
            <a:r>
              <a:rPr lang="en-US" sz="2400" dirty="0" err="1" smtClean="0"/>
              <a:t>inyong</a:t>
            </a:r>
            <a:endParaRPr lang="en-US" sz="2400" dirty="0" smtClean="0"/>
          </a:p>
          <a:p>
            <a:pPr algn="just"/>
            <a:r>
              <a:rPr lang="en-US" sz="2400" dirty="0" err="1" smtClean="0"/>
              <a:t>hardin</a:t>
            </a:r>
            <a:r>
              <a:rPr lang="en-US" sz="2400" dirty="0" smtClean="0"/>
              <a:t>.</a:t>
            </a:r>
            <a:endParaRPr lang="en-US" sz="2400"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04800"/>
            <a:ext cx="8382000" cy="2031325"/>
          </a:xfrm>
          <a:prstGeom prst="rect">
            <a:avLst/>
          </a:prstGeom>
        </p:spPr>
        <p:txBody>
          <a:bodyPr wrap="square">
            <a:spAutoFit/>
          </a:bodyPr>
          <a:lstStyle/>
          <a:p>
            <a:endParaRPr lang="en-US" dirty="0" smtClean="0"/>
          </a:p>
          <a:p>
            <a:endParaRPr lang="en-US" dirty="0" smtClean="0"/>
          </a:p>
          <a:p>
            <a:endParaRPr lang="en-US" dirty="0" smtClean="0"/>
          </a:p>
          <a:p>
            <a:r>
              <a:rPr lang="nl-NL" dirty="0" smtClean="0"/>
              <a:t> </a:t>
            </a:r>
            <a:r>
              <a:rPr lang="nl-NL" sz="2400" dirty="0" smtClean="0"/>
              <a:t>Ang ibang hilig ay maaaring</a:t>
            </a:r>
            <a:r>
              <a:rPr lang="nl-NL" sz="2400" dirty="0" smtClean="0"/>
              <a:t>:</a:t>
            </a:r>
          </a:p>
          <a:p>
            <a:endParaRPr lang="nl-NL" sz="2400" dirty="0" smtClean="0"/>
          </a:p>
          <a:p>
            <a:endParaRPr lang="nl-NL" sz="2400" dirty="0" smtClean="0"/>
          </a:p>
        </p:txBody>
      </p:sp>
      <p:sp>
        <p:nvSpPr>
          <p:cNvPr id="4" name="Rectangle 3"/>
          <p:cNvSpPr/>
          <p:nvPr/>
        </p:nvSpPr>
        <p:spPr>
          <a:xfrm>
            <a:off x="762000" y="1997838"/>
            <a:ext cx="7772400" cy="3046988"/>
          </a:xfrm>
          <a:prstGeom prst="rect">
            <a:avLst/>
          </a:prstGeom>
        </p:spPr>
        <p:txBody>
          <a:bodyPr wrap="square">
            <a:spAutoFit/>
          </a:bodyPr>
          <a:lstStyle/>
          <a:p>
            <a:pPr algn="just"/>
            <a:r>
              <a:rPr lang="en-US" sz="2400" dirty="0" smtClean="0"/>
              <a:t>c. </a:t>
            </a:r>
            <a:r>
              <a:rPr lang="en-US" sz="2400" i="1" dirty="0" err="1" smtClean="0"/>
              <a:t>galing</a:t>
            </a:r>
            <a:r>
              <a:rPr lang="en-US" sz="2400" i="1" dirty="0" smtClean="0"/>
              <a:t> </a:t>
            </a:r>
            <a:r>
              <a:rPr lang="en-US" sz="2400" i="1" dirty="0" err="1" smtClean="0"/>
              <a:t>sa</a:t>
            </a:r>
            <a:r>
              <a:rPr lang="en-US" sz="2400" i="1" dirty="0" smtClean="0"/>
              <a:t> </a:t>
            </a:r>
            <a:r>
              <a:rPr lang="en-US" sz="2400" i="1" dirty="0" err="1" smtClean="0"/>
              <a:t>ating</a:t>
            </a:r>
            <a:r>
              <a:rPr lang="en-US" sz="2400" i="1" dirty="0" smtClean="0"/>
              <a:t> </a:t>
            </a:r>
            <a:r>
              <a:rPr lang="en-US" sz="2400" i="1" dirty="0" err="1" smtClean="0"/>
              <a:t>mga</a:t>
            </a:r>
            <a:r>
              <a:rPr lang="en-US" sz="2400" i="1" dirty="0" smtClean="0"/>
              <a:t> </a:t>
            </a:r>
            <a:r>
              <a:rPr lang="en-US" sz="2400" i="1" dirty="0" err="1" smtClean="0"/>
              <a:t>pagpapahalaga</a:t>
            </a:r>
            <a:r>
              <a:rPr lang="en-US" sz="2400" i="1" dirty="0" smtClean="0"/>
              <a:t> at </a:t>
            </a:r>
            <a:r>
              <a:rPr lang="en-US" sz="2400" i="1" dirty="0" err="1" smtClean="0"/>
              <a:t>kakayahan</a:t>
            </a:r>
            <a:endParaRPr lang="en-US" sz="2400" i="1" dirty="0" smtClean="0"/>
          </a:p>
          <a:p>
            <a:pPr algn="just"/>
            <a:r>
              <a:rPr lang="en-US" sz="2400" dirty="0" err="1" smtClean="0"/>
              <a:t>Halimbawa</a:t>
            </a:r>
            <a:r>
              <a:rPr lang="en-US" sz="2400" dirty="0" smtClean="0"/>
              <a:t>, </a:t>
            </a:r>
            <a:r>
              <a:rPr lang="en-US" sz="2400" dirty="0" err="1" smtClean="0"/>
              <a:t>labis</a:t>
            </a:r>
            <a:r>
              <a:rPr lang="en-US" sz="2400" dirty="0" smtClean="0"/>
              <a:t> </a:t>
            </a:r>
            <a:r>
              <a:rPr lang="en-US" sz="2400" dirty="0" err="1" smtClean="0"/>
              <a:t>ang</a:t>
            </a:r>
            <a:r>
              <a:rPr lang="en-US" sz="2400" dirty="0" smtClean="0"/>
              <a:t> </a:t>
            </a:r>
            <a:r>
              <a:rPr lang="en-US" sz="2400" dirty="0" err="1" smtClean="0"/>
              <a:t>iyong</a:t>
            </a:r>
            <a:r>
              <a:rPr lang="en-US" sz="2400" dirty="0" smtClean="0"/>
              <a:t> </a:t>
            </a:r>
            <a:r>
              <a:rPr lang="en-US" sz="2400" dirty="0" err="1" smtClean="0"/>
              <a:t>pagiging</a:t>
            </a:r>
            <a:r>
              <a:rPr lang="en-US" sz="2400" dirty="0" smtClean="0"/>
              <a:t> </a:t>
            </a:r>
            <a:r>
              <a:rPr lang="en-US" sz="2400" dirty="0" err="1" smtClean="0"/>
              <a:t>maawain</a:t>
            </a:r>
            <a:r>
              <a:rPr lang="en-US" sz="2400" dirty="0" smtClean="0"/>
              <a:t> </a:t>
            </a:r>
            <a:r>
              <a:rPr lang="en-US" sz="2400" dirty="0" err="1" smtClean="0"/>
              <a:t>sa</a:t>
            </a:r>
            <a:r>
              <a:rPr lang="en-US" sz="2400" dirty="0" smtClean="0"/>
              <a:t> </a:t>
            </a:r>
            <a:r>
              <a:rPr lang="en-US" sz="2400" dirty="0" err="1" smtClean="0"/>
              <a:t>iyong</a:t>
            </a:r>
            <a:r>
              <a:rPr lang="en-US" sz="2400" dirty="0" smtClean="0"/>
              <a:t> </a:t>
            </a:r>
            <a:r>
              <a:rPr lang="en-US" sz="2400" dirty="0" err="1" smtClean="0"/>
              <a:t>kapwa</a:t>
            </a:r>
            <a:r>
              <a:rPr lang="en-US" sz="2400" dirty="0" smtClean="0"/>
              <a:t>, </a:t>
            </a:r>
            <a:r>
              <a:rPr lang="en-US" sz="2400" dirty="0" err="1" smtClean="0"/>
              <a:t>laging</a:t>
            </a:r>
            <a:r>
              <a:rPr lang="en-US" sz="2400" dirty="0" smtClean="0"/>
              <a:t> </a:t>
            </a:r>
            <a:r>
              <a:rPr lang="en-US" sz="2400" dirty="0" err="1" smtClean="0"/>
              <a:t>bukas</a:t>
            </a:r>
            <a:r>
              <a:rPr lang="en-US" sz="2400" dirty="0" smtClean="0"/>
              <a:t> </a:t>
            </a:r>
            <a:r>
              <a:rPr lang="en-US" sz="2400" dirty="0" err="1" smtClean="0"/>
              <a:t>ang</a:t>
            </a:r>
            <a:r>
              <a:rPr lang="en-US" sz="2400" dirty="0" smtClean="0"/>
              <a:t> </a:t>
            </a:r>
            <a:r>
              <a:rPr lang="en-US" sz="2400" dirty="0" err="1" smtClean="0"/>
              <a:t>iyong</a:t>
            </a:r>
            <a:r>
              <a:rPr lang="en-US" sz="2400" dirty="0" smtClean="0"/>
              <a:t> </a:t>
            </a:r>
            <a:r>
              <a:rPr lang="en-US" sz="2400" dirty="0" err="1" smtClean="0"/>
              <a:t>puso</a:t>
            </a:r>
            <a:r>
              <a:rPr lang="en-US" sz="2400" dirty="0" smtClean="0"/>
              <a:t> </a:t>
            </a:r>
            <a:r>
              <a:rPr lang="en-US" sz="2400" dirty="0" err="1" smtClean="0"/>
              <a:t>sa</a:t>
            </a:r>
            <a:endParaRPr lang="en-US" sz="2400" dirty="0" smtClean="0"/>
          </a:p>
          <a:p>
            <a:pPr algn="just"/>
            <a:r>
              <a:rPr lang="en-US" sz="2400" dirty="0" err="1" smtClean="0"/>
              <a:t>pagtulong</a:t>
            </a:r>
            <a:r>
              <a:rPr lang="en-US" sz="2400" dirty="0" smtClean="0"/>
              <a:t> </a:t>
            </a:r>
            <a:r>
              <a:rPr lang="en-US" sz="2400" dirty="0" err="1" smtClean="0"/>
              <a:t>sa</a:t>
            </a:r>
            <a:r>
              <a:rPr lang="en-US" sz="2400" dirty="0" smtClean="0"/>
              <a:t> </a:t>
            </a:r>
            <a:r>
              <a:rPr lang="en-US" sz="2400" dirty="0" err="1" smtClean="0"/>
              <a:t>iyong</a:t>
            </a:r>
            <a:r>
              <a:rPr lang="en-US" sz="2400" dirty="0" smtClean="0"/>
              <a:t> </a:t>
            </a:r>
            <a:r>
              <a:rPr lang="en-US" sz="2400" dirty="0" err="1" smtClean="0"/>
              <a:t>kapwa</a:t>
            </a:r>
            <a:r>
              <a:rPr lang="en-US" sz="2400" dirty="0" smtClean="0"/>
              <a:t> </a:t>
            </a:r>
            <a:r>
              <a:rPr lang="en-US" sz="2400" dirty="0" err="1" smtClean="0"/>
              <a:t>na</a:t>
            </a:r>
            <a:r>
              <a:rPr lang="en-US" sz="2400" dirty="0" smtClean="0"/>
              <a:t> </a:t>
            </a:r>
            <a:r>
              <a:rPr lang="en-US" sz="2400" dirty="0" err="1" smtClean="0"/>
              <a:t>nangangailangan</a:t>
            </a:r>
            <a:r>
              <a:rPr lang="en-US" sz="2400" dirty="0" smtClean="0"/>
              <a:t>. </a:t>
            </a:r>
            <a:r>
              <a:rPr lang="en-US" sz="2400" dirty="0" err="1" smtClean="0"/>
              <a:t>Labis</a:t>
            </a:r>
            <a:r>
              <a:rPr lang="en-US" sz="2400" dirty="0" smtClean="0"/>
              <a:t> </a:t>
            </a:r>
            <a:r>
              <a:rPr lang="en-US" sz="2400" dirty="0" err="1" smtClean="0"/>
              <a:t>ang</a:t>
            </a:r>
            <a:r>
              <a:rPr lang="en-US" sz="2400" dirty="0" smtClean="0"/>
              <a:t> </a:t>
            </a:r>
            <a:r>
              <a:rPr lang="en-US" sz="2400" dirty="0" err="1" smtClean="0"/>
              <a:t>kasiyahan</a:t>
            </a:r>
            <a:r>
              <a:rPr lang="en-US" sz="2400" dirty="0" smtClean="0"/>
              <a:t> </a:t>
            </a:r>
            <a:r>
              <a:rPr lang="en-US" sz="2400" dirty="0" err="1" smtClean="0"/>
              <a:t>na</a:t>
            </a:r>
            <a:r>
              <a:rPr lang="en-US" sz="2400" dirty="0" smtClean="0"/>
              <a:t> </a:t>
            </a:r>
            <a:r>
              <a:rPr lang="en-US" sz="2400" dirty="0" err="1" smtClean="0"/>
              <a:t>iyong</a:t>
            </a:r>
            <a:r>
              <a:rPr lang="en-US" sz="2400" dirty="0" smtClean="0"/>
              <a:t> </a:t>
            </a:r>
            <a:r>
              <a:rPr lang="en-US" sz="2400" dirty="0" err="1" smtClean="0"/>
              <a:t>nararamdaman</a:t>
            </a:r>
            <a:r>
              <a:rPr lang="en-US" sz="2400" dirty="0" smtClean="0"/>
              <a:t> </a:t>
            </a:r>
            <a:r>
              <a:rPr lang="en-US" sz="2400" dirty="0" err="1" smtClean="0"/>
              <a:t>kapag</a:t>
            </a:r>
            <a:r>
              <a:rPr lang="en-US" sz="2400" dirty="0" smtClean="0"/>
              <a:t> may </a:t>
            </a:r>
            <a:r>
              <a:rPr lang="en-US" sz="2400" dirty="0" err="1" smtClean="0"/>
              <a:t>nagagawa</a:t>
            </a:r>
            <a:r>
              <a:rPr lang="en-US" sz="2400" dirty="0" smtClean="0"/>
              <a:t> </a:t>
            </a:r>
            <a:r>
              <a:rPr lang="en-US" sz="2400" dirty="0" err="1" smtClean="0"/>
              <a:t>kang</a:t>
            </a:r>
            <a:r>
              <a:rPr lang="en-US" sz="2400" dirty="0" smtClean="0"/>
              <a:t> </a:t>
            </a:r>
            <a:r>
              <a:rPr lang="en-US" sz="2400" dirty="0" err="1" smtClean="0"/>
              <a:t>kabutihan</a:t>
            </a:r>
            <a:r>
              <a:rPr lang="en-US" sz="2400" dirty="0" smtClean="0"/>
              <a:t> </a:t>
            </a:r>
            <a:r>
              <a:rPr lang="en-US" sz="2400" dirty="0" err="1" smtClean="0"/>
              <a:t>sa</a:t>
            </a:r>
            <a:r>
              <a:rPr lang="en-US" sz="2400" dirty="0" smtClean="0"/>
              <a:t> </a:t>
            </a:r>
            <a:r>
              <a:rPr lang="en-US" sz="2400" dirty="0" err="1" smtClean="0"/>
              <a:t>iyong</a:t>
            </a:r>
            <a:r>
              <a:rPr lang="en-US" sz="2400" dirty="0" smtClean="0"/>
              <a:t> </a:t>
            </a:r>
            <a:r>
              <a:rPr lang="en-US" sz="2400" dirty="0" err="1" smtClean="0"/>
              <a:t>kapwa</a:t>
            </a:r>
            <a:r>
              <a:rPr lang="en-US" sz="2400" dirty="0" smtClean="0"/>
              <a: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58847"/>
            <a:ext cx="8382000" cy="646331"/>
          </a:xfrm>
          <a:prstGeom prst="rect">
            <a:avLst/>
          </a:prstGeom>
        </p:spPr>
        <p:txBody>
          <a:bodyPr wrap="square">
            <a:spAutoFit/>
          </a:bodyPr>
          <a:lstStyle/>
          <a:p>
            <a:endParaRPr lang="en-US" b="1" dirty="0" smtClean="0"/>
          </a:p>
          <a:p>
            <a:r>
              <a:rPr lang="en-US" b="1" dirty="0" smtClean="0"/>
              <a:t>			</a:t>
            </a:r>
            <a:endParaRPr lang="en-US" dirty="0"/>
          </a:p>
        </p:txBody>
      </p:sp>
      <p:sp>
        <p:nvSpPr>
          <p:cNvPr id="7" name="Rectangle 6"/>
          <p:cNvSpPr/>
          <p:nvPr/>
        </p:nvSpPr>
        <p:spPr>
          <a:xfrm>
            <a:off x="457200" y="762000"/>
            <a:ext cx="8382000" cy="923330"/>
          </a:xfrm>
          <a:prstGeom prst="rect">
            <a:avLst/>
          </a:prstGeom>
        </p:spPr>
        <p:txBody>
          <a:bodyPr wrap="square">
            <a:spAutoFit/>
          </a:bodyPr>
          <a:lstStyle/>
          <a:p>
            <a:endParaRPr lang="en-US" dirty="0" smtClean="0"/>
          </a:p>
          <a:p>
            <a:endParaRPr lang="en-US" dirty="0" smtClean="0"/>
          </a:p>
          <a:p>
            <a:endParaRPr lang="en-US" dirty="0"/>
          </a:p>
        </p:txBody>
      </p:sp>
      <p:sp>
        <p:nvSpPr>
          <p:cNvPr id="8" name="Rectangle 7"/>
          <p:cNvSpPr/>
          <p:nvPr/>
        </p:nvSpPr>
        <p:spPr>
          <a:xfrm>
            <a:off x="228600" y="474345"/>
            <a:ext cx="8458200" cy="4708981"/>
          </a:xfrm>
          <a:prstGeom prst="rect">
            <a:avLst/>
          </a:prstGeom>
        </p:spPr>
        <p:txBody>
          <a:bodyPr wrap="square">
            <a:spAutoFit/>
          </a:bodyPr>
          <a:lstStyle/>
          <a:p>
            <a:pPr algn="just"/>
            <a:r>
              <a:rPr lang="en-US" dirty="0" smtClean="0"/>
              <a:t> </a:t>
            </a:r>
            <a:r>
              <a:rPr lang="en-US" sz="2000" dirty="0" err="1" smtClean="0"/>
              <a:t>Ang</a:t>
            </a:r>
            <a:r>
              <a:rPr lang="en-US" sz="2000" dirty="0" smtClean="0"/>
              <a:t> </a:t>
            </a:r>
            <a:r>
              <a:rPr lang="en-US" sz="2000" dirty="0" err="1" smtClean="0"/>
              <a:t>taong</a:t>
            </a:r>
            <a:r>
              <a:rPr lang="en-US" sz="2000" dirty="0" smtClean="0"/>
              <a:t> </a:t>
            </a:r>
            <a:r>
              <a:rPr lang="en-US" sz="2000" dirty="0" err="1" smtClean="0"/>
              <a:t>nasisiyahang</a:t>
            </a:r>
            <a:r>
              <a:rPr lang="en-US" sz="2000" dirty="0" smtClean="0"/>
              <a:t> </a:t>
            </a:r>
            <a:r>
              <a:rPr lang="en-US" sz="2000" dirty="0" err="1" smtClean="0"/>
              <a:t>gawin</a:t>
            </a:r>
            <a:r>
              <a:rPr lang="en-US" sz="2000" dirty="0" smtClean="0"/>
              <a:t> </a:t>
            </a:r>
            <a:r>
              <a:rPr lang="en-US" sz="2000" dirty="0" err="1" smtClean="0"/>
              <a:t>ang</a:t>
            </a:r>
            <a:r>
              <a:rPr lang="en-US" sz="2000" dirty="0" smtClean="0"/>
              <a:t> </a:t>
            </a:r>
            <a:r>
              <a:rPr lang="en-US" sz="2000" dirty="0" err="1" smtClean="0"/>
              <a:t>isang</a:t>
            </a:r>
            <a:r>
              <a:rPr lang="en-US" sz="2000" dirty="0" smtClean="0"/>
              <a:t> </a:t>
            </a:r>
            <a:r>
              <a:rPr lang="en-US" sz="2000" dirty="0" err="1" smtClean="0"/>
              <a:t>gawain</a:t>
            </a:r>
            <a:r>
              <a:rPr lang="en-US" sz="2000" dirty="0" smtClean="0"/>
              <a:t> ay </a:t>
            </a:r>
            <a:r>
              <a:rPr lang="en-US" sz="2000" dirty="0" err="1" smtClean="0"/>
              <a:t>nagsisikap</a:t>
            </a:r>
            <a:r>
              <a:rPr lang="en-US" sz="2000" dirty="0" smtClean="0"/>
              <a:t> </a:t>
            </a:r>
            <a:r>
              <a:rPr lang="en-US" sz="2000" dirty="0" err="1" smtClean="0"/>
              <a:t>na</a:t>
            </a:r>
            <a:endParaRPr lang="en-US" sz="2000" dirty="0" smtClean="0"/>
          </a:p>
          <a:p>
            <a:pPr algn="just"/>
            <a:r>
              <a:rPr lang="en-US" sz="2000" dirty="0" err="1" smtClean="0"/>
              <a:t>matapos</a:t>
            </a:r>
            <a:r>
              <a:rPr lang="en-US" sz="2000" dirty="0" smtClean="0"/>
              <a:t> </a:t>
            </a:r>
            <a:r>
              <a:rPr lang="en-US" sz="2000" dirty="0" err="1" smtClean="0"/>
              <a:t>ito</a:t>
            </a:r>
            <a:r>
              <a:rPr lang="en-US" sz="2000" dirty="0" smtClean="0"/>
              <a:t> at may </a:t>
            </a:r>
            <a:r>
              <a:rPr lang="en-US" sz="2000" dirty="0" err="1" smtClean="0"/>
              <a:t>pagmamalaki</a:t>
            </a:r>
            <a:r>
              <a:rPr lang="en-US" sz="2000" dirty="0" smtClean="0"/>
              <a:t> </a:t>
            </a:r>
            <a:r>
              <a:rPr lang="en-US" sz="2000" dirty="0" err="1" smtClean="0"/>
              <a:t>sa</a:t>
            </a:r>
            <a:r>
              <a:rPr lang="en-US" sz="2000" dirty="0" smtClean="0"/>
              <a:t> </a:t>
            </a:r>
            <a:r>
              <a:rPr lang="en-US" sz="2000" dirty="0" err="1" smtClean="0"/>
              <a:t>gawaing</a:t>
            </a:r>
            <a:r>
              <a:rPr lang="en-US" sz="2000" dirty="0" smtClean="0"/>
              <a:t> </a:t>
            </a:r>
            <a:r>
              <a:rPr lang="en-US" sz="2000" dirty="0" err="1" smtClean="0"/>
              <a:t>maayos</a:t>
            </a:r>
            <a:r>
              <a:rPr lang="en-US" sz="2000" dirty="0" smtClean="0"/>
              <a:t> </a:t>
            </a:r>
            <a:r>
              <a:rPr lang="en-US" sz="2000" dirty="0" err="1" smtClean="0"/>
              <a:t>na</a:t>
            </a:r>
            <a:r>
              <a:rPr lang="en-US" sz="2000" dirty="0" smtClean="0"/>
              <a:t> </a:t>
            </a:r>
            <a:r>
              <a:rPr lang="en-US" sz="2000" dirty="0" err="1" smtClean="0"/>
              <a:t>ginawa</a:t>
            </a:r>
            <a:r>
              <a:rPr lang="en-US" sz="2000" dirty="0" smtClean="0"/>
              <a:t>. Ito </a:t>
            </a:r>
            <a:r>
              <a:rPr lang="en-US" sz="2000" dirty="0" err="1" smtClean="0"/>
              <a:t>ang</a:t>
            </a:r>
            <a:r>
              <a:rPr lang="en-US" sz="2000" dirty="0" smtClean="0"/>
              <a:t> </a:t>
            </a:r>
            <a:r>
              <a:rPr lang="en-US" sz="2000" dirty="0" err="1" smtClean="0"/>
              <a:t>nagbibigay</a:t>
            </a:r>
            <a:r>
              <a:rPr lang="en-US" sz="2000" dirty="0" smtClean="0"/>
              <a:t> </a:t>
            </a:r>
            <a:r>
              <a:rPr lang="en-US" sz="2000" dirty="0" err="1" smtClean="0"/>
              <a:t>sa</a:t>
            </a:r>
            <a:r>
              <a:rPr lang="en-US" sz="2000" dirty="0" smtClean="0"/>
              <a:t> </a:t>
            </a:r>
            <a:r>
              <a:rPr lang="en-US" sz="2000" dirty="0" err="1" smtClean="0"/>
              <a:t>kaniya</a:t>
            </a:r>
            <a:r>
              <a:rPr lang="en-US" sz="2000" dirty="0" smtClean="0"/>
              <a:t> </a:t>
            </a:r>
            <a:r>
              <a:rPr lang="en-US" sz="2000" dirty="0" err="1" smtClean="0"/>
              <a:t>ng</a:t>
            </a:r>
            <a:r>
              <a:rPr lang="en-US" sz="2000" dirty="0" smtClean="0"/>
              <a:t> </a:t>
            </a:r>
            <a:r>
              <a:rPr lang="en-US" sz="2000" dirty="0" err="1" smtClean="0"/>
              <a:t>paggalang</a:t>
            </a:r>
            <a:r>
              <a:rPr lang="en-US" sz="2000" dirty="0" smtClean="0"/>
              <a:t> </a:t>
            </a:r>
            <a:r>
              <a:rPr lang="en-US" sz="2000" dirty="0" err="1" smtClean="0"/>
              <a:t>sa</a:t>
            </a:r>
            <a:r>
              <a:rPr lang="en-US" sz="2000" dirty="0" smtClean="0"/>
              <a:t> </a:t>
            </a:r>
            <a:r>
              <a:rPr lang="en-US" sz="2000" dirty="0" err="1" smtClean="0"/>
              <a:t>sarili</a:t>
            </a:r>
            <a:r>
              <a:rPr lang="en-US" sz="2000" dirty="0" smtClean="0"/>
              <a:t>, </a:t>
            </a:r>
            <a:r>
              <a:rPr lang="en-US" sz="2000" dirty="0" err="1" smtClean="0"/>
              <a:t>gayundin</a:t>
            </a:r>
            <a:r>
              <a:rPr lang="en-US" sz="2000" dirty="0" smtClean="0"/>
              <a:t> </a:t>
            </a:r>
            <a:r>
              <a:rPr lang="en-US" sz="2000" dirty="0" err="1" smtClean="0"/>
              <a:t>nagpapaunlad</a:t>
            </a:r>
            <a:r>
              <a:rPr lang="en-US" sz="2000" dirty="0" smtClean="0"/>
              <a:t> </a:t>
            </a:r>
            <a:r>
              <a:rPr lang="en-US" sz="2000" dirty="0" err="1" smtClean="0"/>
              <a:t>ng</a:t>
            </a:r>
            <a:r>
              <a:rPr lang="en-US" sz="2000" dirty="0" smtClean="0"/>
              <a:t> </a:t>
            </a:r>
            <a:r>
              <a:rPr lang="en-US" sz="2000" dirty="0" err="1" smtClean="0"/>
              <a:t>kaniyang</a:t>
            </a:r>
            <a:r>
              <a:rPr lang="en-US" sz="2000" dirty="0" smtClean="0"/>
              <a:t> </a:t>
            </a:r>
            <a:r>
              <a:rPr lang="en-US" sz="2000" dirty="0" err="1" smtClean="0"/>
              <a:t>tiwala</a:t>
            </a:r>
            <a:r>
              <a:rPr lang="en-US" sz="2000" dirty="0" smtClean="0"/>
              <a:t> </a:t>
            </a:r>
            <a:r>
              <a:rPr lang="en-US" sz="2000" dirty="0" err="1" smtClean="0"/>
              <a:t>sa</a:t>
            </a:r>
            <a:r>
              <a:rPr lang="en-US" sz="2000" dirty="0" smtClean="0"/>
              <a:t> </a:t>
            </a:r>
            <a:r>
              <a:rPr lang="en-US" sz="2000" dirty="0" err="1" smtClean="0"/>
              <a:t>sarili</a:t>
            </a:r>
            <a:r>
              <a:rPr lang="en-US" sz="2000" dirty="0" smtClean="0"/>
              <a:t>.</a:t>
            </a:r>
          </a:p>
          <a:p>
            <a:pPr algn="just"/>
            <a:endParaRPr lang="en-US" sz="2000" dirty="0" smtClean="0"/>
          </a:p>
          <a:p>
            <a:pPr algn="just"/>
            <a:r>
              <a:rPr lang="en-US" sz="2000" dirty="0" smtClean="0"/>
              <a:t>Isa pa, </a:t>
            </a:r>
            <a:r>
              <a:rPr lang="en-US" sz="2000" dirty="0" err="1" smtClean="0"/>
              <a:t>nakatutulong</a:t>
            </a:r>
            <a:r>
              <a:rPr lang="en-US" sz="2000" dirty="0" smtClean="0"/>
              <a:t> </a:t>
            </a:r>
            <a:r>
              <a:rPr lang="en-US" sz="2000" dirty="0" err="1" smtClean="0"/>
              <a:t>ang</a:t>
            </a:r>
            <a:r>
              <a:rPr lang="en-US" sz="2000" dirty="0" smtClean="0"/>
              <a:t> </a:t>
            </a:r>
            <a:r>
              <a:rPr lang="en-US" sz="2000" dirty="0" err="1" smtClean="0"/>
              <a:t>mga</a:t>
            </a:r>
            <a:r>
              <a:rPr lang="en-US" sz="2000" dirty="0" smtClean="0"/>
              <a:t> </a:t>
            </a:r>
            <a:r>
              <a:rPr lang="en-US" sz="2000" dirty="0" err="1" smtClean="0"/>
              <a:t>hilig</a:t>
            </a:r>
            <a:r>
              <a:rPr lang="en-US" sz="2000" dirty="0" smtClean="0"/>
              <a:t>, </a:t>
            </a:r>
            <a:r>
              <a:rPr lang="en-US" sz="2000" dirty="0" err="1" smtClean="0"/>
              <a:t>kasama</a:t>
            </a:r>
            <a:r>
              <a:rPr lang="en-US" sz="2000" dirty="0" smtClean="0"/>
              <a:t> </a:t>
            </a:r>
            <a:r>
              <a:rPr lang="en-US" sz="2000" dirty="0" err="1" smtClean="0"/>
              <a:t>nang</a:t>
            </a:r>
            <a:r>
              <a:rPr lang="en-US" sz="2000" dirty="0" smtClean="0"/>
              <a:t> </a:t>
            </a:r>
            <a:r>
              <a:rPr lang="en-US" sz="2000" dirty="0" err="1" smtClean="0"/>
              <a:t>aptityud</a:t>
            </a:r>
            <a:r>
              <a:rPr lang="en-US" sz="2000" dirty="0" smtClean="0"/>
              <a:t> at </a:t>
            </a:r>
            <a:r>
              <a:rPr lang="en-US" sz="2000" dirty="0" err="1" smtClean="0"/>
              <a:t>potensyal</a:t>
            </a:r>
            <a:r>
              <a:rPr lang="en-US" sz="2000" dirty="0" smtClean="0"/>
              <a:t> </a:t>
            </a:r>
            <a:r>
              <a:rPr lang="en-US" sz="2000" dirty="0" smtClean="0"/>
              <a:t>at </a:t>
            </a:r>
            <a:r>
              <a:rPr lang="en-US" sz="2000" dirty="0" err="1" smtClean="0"/>
              <a:t>pangkalahatang</a:t>
            </a:r>
            <a:r>
              <a:rPr lang="en-US" sz="2000" dirty="0" smtClean="0"/>
              <a:t> </a:t>
            </a:r>
            <a:r>
              <a:rPr lang="en-US" sz="2000" dirty="0" err="1" smtClean="0"/>
              <a:t>karunungan</a:t>
            </a:r>
            <a:r>
              <a:rPr lang="en-US" sz="2000" dirty="0" smtClean="0"/>
              <a:t> (</a:t>
            </a:r>
            <a:r>
              <a:rPr lang="en-US" sz="2000" i="1" dirty="0" smtClean="0"/>
              <a:t>general intelligence), </a:t>
            </a:r>
            <a:r>
              <a:rPr lang="en-US" sz="2000" i="1" dirty="0" err="1" smtClean="0"/>
              <a:t>tungo</a:t>
            </a:r>
            <a:r>
              <a:rPr lang="en-US" sz="2000" i="1" dirty="0" smtClean="0"/>
              <a:t> </a:t>
            </a:r>
            <a:r>
              <a:rPr lang="en-US" sz="2000" i="1" dirty="0" err="1" smtClean="0"/>
              <a:t>sa</a:t>
            </a:r>
            <a:r>
              <a:rPr lang="en-US" sz="2000" i="1" dirty="0" smtClean="0"/>
              <a:t> </a:t>
            </a:r>
            <a:r>
              <a:rPr lang="en-US" sz="2000" i="1" dirty="0" err="1" smtClean="0"/>
              <a:t>iyong</a:t>
            </a:r>
            <a:r>
              <a:rPr lang="en-US" sz="2000" i="1" dirty="0" smtClean="0"/>
              <a:t> </a:t>
            </a:r>
            <a:r>
              <a:rPr lang="en-US" sz="2000" i="1" dirty="0" err="1" smtClean="0"/>
              <a:t>mabilis</a:t>
            </a:r>
            <a:r>
              <a:rPr lang="en-US" sz="2000" i="1" dirty="0" smtClean="0"/>
              <a:t> </a:t>
            </a:r>
            <a:r>
              <a:rPr lang="en-US" sz="2000" i="1" dirty="0" err="1" smtClean="0"/>
              <a:t>na</a:t>
            </a:r>
            <a:r>
              <a:rPr lang="en-US" sz="2000" i="1" dirty="0" smtClean="0"/>
              <a:t> </a:t>
            </a:r>
            <a:r>
              <a:rPr lang="en-US" sz="2000" dirty="0" err="1" smtClean="0"/>
              <a:t>pagkatuto</a:t>
            </a:r>
            <a:r>
              <a:rPr lang="en-US" sz="2000" dirty="0" smtClean="0"/>
              <a:t> </a:t>
            </a:r>
            <a:r>
              <a:rPr lang="en-US" sz="2000" dirty="0" smtClean="0"/>
              <a:t>at </a:t>
            </a:r>
            <a:r>
              <a:rPr lang="en-US" sz="2000" dirty="0" err="1" smtClean="0"/>
              <a:t>pagkakaroon</a:t>
            </a:r>
            <a:r>
              <a:rPr lang="en-US" sz="2000" dirty="0" smtClean="0"/>
              <a:t> </a:t>
            </a:r>
            <a:r>
              <a:rPr lang="en-US" sz="2000" dirty="0" err="1" smtClean="0"/>
              <a:t>ng</a:t>
            </a:r>
            <a:r>
              <a:rPr lang="en-US" sz="2000" dirty="0" smtClean="0"/>
              <a:t> </a:t>
            </a:r>
            <a:r>
              <a:rPr lang="en-US" sz="2000" dirty="0" err="1" smtClean="0"/>
              <a:t>mga</a:t>
            </a:r>
            <a:r>
              <a:rPr lang="en-US" sz="2000" dirty="0" smtClean="0"/>
              <a:t> </a:t>
            </a:r>
            <a:r>
              <a:rPr lang="en-US" sz="2000" dirty="0" err="1" smtClean="0"/>
              <a:t>kasanayan</a:t>
            </a:r>
            <a:r>
              <a:rPr lang="en-US" sz="2000" dirty="0" smtClean="0"/>
              <a:t> (</a:t>
            </a:r>
            <a:r>
              <a:rPr lang="en-US" sz="2000" i="1" dirty="0" smtClean="0"/>
              <a:t>skills). </a:t>
            </a:r>
            <a:r>
              <a:rPr lang="en-US" sz="2000" i="1" dirty="0" err="1" smtClean="0"/>
              <a:t>Ang</a:t>
            </a:r>
            <a:r>
              <a:rPr lang="en-US" sz="2000" i="1" dirty="0" smtClean="0"/>
              <a:t> </a:t>
            </a:r>
            <a:r>
              <a:rPr lang="en-US" sz="2000" i="1" dirty="0" err="1" smtClean="0"/>
              <a:t>mga</a:t>
            </a:r>
            <a:r>
              <a:rPr lang="en-US" sz="2000" i="1" dirty="0" smtClean="0"/>
              <a:t> </a:t>
            </a:r>
            <a:r>
              <a:rPr lang="en-US" sz="2000" i="1" dirty="0" err="1" smtClean="0"/>
              <a:t>hilig</a:t>
            </a:r>
            <a:r>
              <a:rPr lang="en-US" sz="2000" i="1" dirty="0" smtClean="0"/>
              <a:t> ay </a:t>
            </a:r>
            <a:r>
              <a:rPr lang="en-US" sz="2000" i="1" dirty="0" err="1" smtClean="0"/>
              <a:t>batayan</a:t>
            </a:r>
            <a:r>
              <a:rPr lang="en-US" sz="2000" i="1" dirty="0" smtClean="0"/>
              <a:t> </a:t>
            </a:r>
            <a:r>
              <a:rPr lang="en-US" sz="2000" i="1" dirty="0" smtClean="0"/>
              <a:t>din </a:t>
            </a:r>
            <a:r>
              <a:rPr lang="en-US" sz="2000" dirty="0" err="1" smtClean="0"/>
              <a:t>ng</a:t>
            </a:r>
            <a:r>
              <a:rPr lang="en-US" sz="2000" dirty="0" smtClean="0"/>
              <a:t> </a:t>
            </a:r>
            <a:r>
              <a:rPr lang="en-US" sz="2000" dirty="0" err="1" smtClean="0"/>
              <a:t>iyong</a:t>
            </a:r>
            <a:r>
              <a:rPr lang="en-US" sz="2000" dirty="0" smtClean="0"/>
              <a:t> </a:t>
            </a:r>
            <a:r>
              <a:rPr lang="en-US" sz="2000" dirty="0" err="1" smtClean="0"/>
              <a:t>mga</a:t>
            </a:r>
            <a:r>
              <a:rPr lang="en-US" sz="2000" dirty="0" smtClean="0"/>
              <a:t> </a:t>
            </a:r>
            <a:r>
              <a:rPr lang="en-US" sz="2000" dirty="0" err="1" smtClean="0"/>
              <a:t>kasanayan</a:t>
            </a:r>
            <a:r>
              <a:rPr lang="en-US" sz="2000" dirty="0" smtClean="0"/>
              <a:t>, </a:t>
            </a:r>
            <a:r>
              <a:rPr lang="en-US" sz="2000" dirty="0" err="1" smtClean="0"/>
              <a:t>kakayahan</a:t>
            </a:r>
            <a:r>
              <a:rPr lang="en-US" sz="2000" dirty="0" smtClean="0"/>
              <a:t> at </a:t>
            </a:r>
            <a:r>
              <a:rPr lang="en-US" sz="2000" dirty="0" err="1" smtClean="0"/>
              <a:t>kahusayan</a:t>
            </a:r>
            <a:r>
              <a:rPr lang="en-US" sz="2000" dirty="0" smtClean="0"/>
              <a:t> (</a:t>
            </a:r>
            <a:r>
              <a:rPr lang="en-US" sz="2000" i="1" dirty="0" smtClean="0"/>
              <a:t>proficiencies). </a:t>
            </a:r>
            <a:endParaRPr lang="en-US" sz="2000" i="1" dirty="0" smtClean="0"/>
          </a:p>
          <a:p>
            <a:pPr algn="just"/>
            <a:endParaRPr lang="en-US" sz="2000" i="1" dirty="0" smtClean="0"/>
          </a:p>
          <a:p>
            <a:pPr algn="just"/>
            <a:r>
              <a:rPr lang="en-US" sz="2000" dirty="0" err="1" smtClean="0"/>
              <a:t>Mahalagang</a:t>
            </a:r>
            <a:r>
              <a:rPr lang="en-US" sz="2000" dirty="0" smtClean="0"/>
              <a:t> </a:t>
            </a:r>
            <a:r>
              <a:rPr lang="en-US" sz="2000" dirty="0" err="1" smtClean="0"/>
              <a:t>malaman</a:t>
            </a:r>
            <a:r>
              <a:rPr lang="en-US" sz="2000" dirty="0" smtClean="0"/>
              <a:t> </a:t>
            </a:r>
            <a:r>
              <a:rPr lang="en-US" sz="2000" dirty="0" smtClean="0"/>
              <a:t>mo </a:t>
            </a:r>
            <a:r>
              <a:rPr lang="en-US" sz="2000" dirty="0" err="1" smtClean="0"/>
              <a:t>ang</a:t>
            </a:r>
            <a:r>
              <a:rPr lang="en-US" sz="2000" dirty="0" smtClean="0"/>
              <a:t> </a:t>
            </a:r>
            <a:r>
              <a:rPr lang="en-US" sz="2000" dirty="0" err="1" smtClean="0"/>
              <a:t>iyong</a:t>
            </a:r>
            <a:r>
              <a:rPr lang="en-US" sz="2000" dirty="0" smtClean="0"/>
              <a:t> </a:t>
            </a:r>
            <a:r>
              <a:rPr lang="en-US" sz="2000" dirty="0" err="1" smtClean="0"/>
              <a:t>mga</a:t>
            </a:r>
            <a:r>
              <a:rPr lang="en-US" sz="2000" dirty="0" smtClean="0"/>
              <a:t> </a:t>
            </a:r>
            <a:r>
              <a:rPr lang="en-US" sz="2000" dirty="0" err="1" smtClean="0"/>
              <a:t>hilig</a:t>
            </a:r>
            <a:r>
              <a:rPr lang="en-US" sz="2000" dirty="0" smtClean="0"/>
              <a:t> </a:t>
            </a:r>
            <a:r>
              <a:rPr lang="en-US" sz="2000" dirty="0" err="1" smtClean="0"/>
              <a:t>dahil</a:t>
            </a:r>
            <a:r>
              <a:rPr lang="en-US" sz="2000" dirty="0" smtClean="0"/>
              <a:t> </a:t>
            </a:r>
            <a:r>
              <a:rPr lang="en-US" sz="2000" dirty="0" err="1" smtClean="0"/>
              <a:t>palatandaan</a:t>
            </a:r>
            <a:r>
              <a:rPr lang="en-US" sz="2000" dirty="0" smtClean="0"/>
              <a:t> </a:t>
            </a:r>
            <a:r>
              <a:rPr lang="en-US" sz="2000" dirty="0" err="1" smtClean="0"/>
              <a:t>ang</a:t>
            </a:r>
            <a:r>
              <a:rPr lang="en-US" sz="2000" dirty="0" smtClean="0"/>
              <a:t> </a:t>
            </a:r>
            <a:r>
              <a:rPr lang="en-US" sz="2000" dirty="0" err="1" smtClean="0"/>
              <a:t>mga</a:t>
            </a:r>
            <a:r>
              <a:rPr lang="en-US" sz="2000" dirty="0" smtClean="0"/>
              <a:t> </a:t>
            </a:r>
            <a:r>
              <a:rPr lang="en-US" sz="2000" dirty="0" err="1" smtClean="0"/>
              <a:t>ito</a:t>
            </a:r>
            <a:r>
              <a:rPr lang="en-US" sz="2000" dirty="0" smtClean="0"/>
              <a:t> </a:t>
            </a:r>
            <a:r>
              <a:rPr lang="en-US" sz="2000" dirty="0" err="1" smtClean="0"/>
              <a:t>ng</a:t>
            </a:r>
            <a:r>
              <a:rPr lang="en-US" sz="2000" dirty="0" smtClean="0"/>
              <a:t> </a:t>
            </a:r>
            <a:r>
              <a:rPr lang="en-US" sz="2000" dirty="0" err="1" smtClean="0"/>
              <a:t>mga</a:t>
            </a:r>
            <a:r>
              <a:rPr lang="en-US" sz="2000" dirty="0" smtClean="0"/>
              <a:t> </a:t>
            </a:r>
            <a:r>
              <a:rPr lang="en-US" sz="2000" dirty="0" err="1" smtClean="0"/>
              <a:t>uri</a:t>
            </a:r>
            <a:r>
              <a:rPr lang="en-US" sz="2000" dirty="0" smtClean="0"/>
              <a:t> </a:t>
            </a:r>
            <a:r>
              <a:rPr lang="en-US" sz="2000" dirty="0" err="1" smtClean="0"/>
              <a:t>ng</a:t>
            </a:r>
            <a:r>
              <a:rPr lang="en-US" sz="2000" dirty="0" smtClean="0"/>
              <a:t> </a:t>
            </a:r>
            <a:r>
              <a:rPr lang="en-US" sz="2000" dirty="0" err="1" smtClean="0"/>
              <a:t>trabaho</a:t>
            </a:r>
            <a:r>
              <a:rPr lang="en-US" sz="2000" dirty="0" smtClean="0"/>
              <a:t> </a:t>
            </a:r>
            <a:r>
              <a:rPr lang="en-US" sz="2000" dirty="0" err="1" smtClean="0"/>
              <a:t>na</a:t>
            </a:r>
            <a:r>
              <a:rPr lang="en-US" sz="2000" dirty="0" smtClean="0"/>
              <a:t> </a:t>
            </a:r>
            <a:r>
              <a:rPr lang="en-US" sz="2000" dirty="0" err="1" smtClean="0"/>
              <a:t>magbibigay</a:t>
            </a:r>
            <a:r>
              <a:rPr lang="en-US" sz="2000" dirty="0" smtClean="0"/>
              <a:t> </a:t>
            </a:r>
            <a:r>
              <a:rPr lang="en-US" sz="2000" dirty="0" err="1" smtClean="0"/>
              <a:t>ng</a:t>
            </a:r>
            <a:r>
              <a:rPr lang="en-US" sz="2000" dirty="0" smtClean="0"/>
              <a:t> </a:t>
            </a:r>
            <a:r>
              <a:rPr lang="en-US" sz="2000" dirty="0" err="1" smtClean="0"/>
              <a:t>kasiyahan</a:t>
            </a:r>
            <a:r>
              <a:rPr lang="en-US" sz="2000" dirty="0" smtClean="0"/>
              <a:t> at </a:t>
            </a:r>
            <a:r>
              <a:rPr lang="en-US" sz="2000" dirty="0" err="1" smtClean="0"/>
              <a:t>kaganapan</a:t>
            </a:r>
            <a:r>
              <a:rPr lang="en-US" sz="2000" dirty="0" smtClean="0"/>
              <a:t> </a:t>
            </a:r>
            <a:r>
              <a:rPr lang="en-US" sz="2000" dirty="0" err="1" smtClean="0"/>
              <a:t>sa</a:t>
            </a:r>
            <a:r>
              <a:rPr lang="en-US" sz="2000" dirty="0" smtClean="0"/>
              <a:t> </a:t>
            </a:r>
            <a:r>
              <a:rPr lang="en-US" sz="2000" dirty="0" err="1" smtClean="0"/>
              <a:t>iyo</a:t>
            </a:r>
            <a:r>
              <a:rPr lang="en-US" sz="2000" dirty="0" smtClean="0"/>
              <a:t> </a:t>
            </a:r>
            <a:r>
              <a:rPr lang="en-US" sz="2000" dirty="0" err="1" smtClean="0"/>
              <a:t>bilang</a:t>
            </a:r>
            <a:r>
              <a:rPr lang="en-US" sz="2000" dirty="0" smtClean="0"/>
              <a:t> </a:t>
            </a:r>
            <a:r>
              <a:rPr lang="en-US" sz="2000" dirty="0" err="1" smtClean="0"/>
              <a:t>tao</a:t>
            </a:r>
            <a:r>
              <a:rPr lang="en-US" sz="2000" dirty="0" smtClean="0"/>
              <a:t>.</a:t>
            </a:r>
          </a:p>
          <a:p>
            <a:pPr algn="just"/>
            <a:endParaRPr lang="en-US"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524000" y="1397000"/>
          <a:ext cx="6096000" cy="4348480"/>
        </p:xfrm>
        <a:graphic>
          <a:graphicData uri="http://schemas.openxmlformats.org/drawingml/2006/table">
            <a:tbl>
              <a:tblPr firstRow="1" bandRow="1">
                <a:tableStyleId>{5C22544A-7EE6-4342-B048-85BDC9FD1C3A}</a:tableStyleId>
              </a:tblPr>
              <a:tblGrid>
                <a:gridCol w="3048000"/>
                <a:gridCol w="3048000"/>
              </a:tblGrid>
              <a:tr h="370840">
                <a:tc>
                  <a:txBody>
                    <a:bodyPr/>
                    <a:lstStyle/>
                    <a:p>
                      <a:pPr algn="ctr"/>
                      <a:r>
                        <a:rPr lang="en-US" dirty="0" smtClean="0"/>
                        <a:t>GINAGAWA KUNG</a:t>
                      </a:r>
                    </a:p>
                    <a:p>
                      <a:pPr algn="ctr"/>
                      <a:r>
                        <a:rPr lang="en-US" dirty="0" smtClean="0"/>
                        <a:t> LIBRENG ORAS</a:t>
                      </a:r>
                      <a:endParaRPr lang="en-US" dirty="0"/>
                    </a:p>
                  </a:txBody>
                  <a:tcPr/>
                </a:tc>
                <a:tc>
                  <a:txBody>
                    <a:bodyPr/>
                    <a:lstStyle/>
                    <a:p>
                      <a:pPr algn="ctr"/>
                      <a:r>
                        <a:rPr lang="en-US" dirty="0" smtClean="0"/>
                        <a:t>RANGGO</a:t>
                      </a:r>
                      <a:endParaRPr lang="en-US" dirty="0"/>
                    </a:p>
                  </a:txBody>
                  <a:tcPr/>
                </a:tc>
              </a:tr>
              <a:tr h="370840">
                <a:tc>
                  <a:txBody>
                    <a:bodyPr/>
                    <a:lstStyle/>
                    <a:p>
                      <a:endParaRPr lang="en-US" dirty="0"/>
                    </a:p>
                  </a:txBody>
                  <a:tcPr/>
                </a:tc>
                <a:tc>
                  <a:txBody>
                    <a:bodyPr/>
                    <a:lstStyle/>
                    <a:p>
                      <a:endParaRPr lang="en-US" dirty="0"/>
                    </a:p>
                  </a:txBody>
                  <a:tcPr/>
                </a:tc>
              </a:tr>
              <a:tr h="370840">
                <a:tc>
                  <a:txBody>
                    <a:bodyPr/>
                    <a:lstStyle/>
                    <a:p>
                      <a:endParaRPr lang="en-US" dirty="0"/>
                    </a:p>
                  </a:txBody>
                  <a:tcPr/>
                </a:tc>
                <a:tc>
                  <a:txBody>
                    <a:bodyPr/>
                    <a:lstStyle/>
                    <a:p>
                      <a:endParaRPr lang="en-US"/>
                    </a:p>
                  </a:txBody>
                  <a:tcPr/>
                </a:tc>
              </a:tr>
              <a:tr h="370840">
                <a:tc>
                  <a:txBody>
                    <a:bodyPr/>
                    <a:lstStyle/>
                    <a:p>
                      <a:endParaRPr lang="en-US" dirty="0"/>
                    </a:p>
                  </a:txBody>
                  <a:tcPr/>
                </a:tc>
                <a:tc>
                  <a:txBody>
                    <a:bodyPr/>
                    <a:lstStyle/>
                    <a:p>
                      <a:endParaRPr lang="en-US"/>
                    </a:p>
                  </a:txBody>
                  <a:tcPr/>
                </a:tc>
              </a:tr>
              <a:tr h="370840">
                <a:tc>
                  <a:txBody>
                    <a:bodyPr/>
                    <a:lstStyle/>
                    <a:p>
                      <a:endParaRPr lang="en-US" dirty="0"/>
                    </a:p>
                  </a:txBody>
                  <a:tcPr/>
                </a:tc>
                <a:tc>
                  <a:txBody>
                    <a:bodyPr/>
                    <a:lstStyle/>
                    <a:p>
                      <a:endParaRPr lang="en-US"/>
                    </a:p>
                  </a:txBody>
                  <a:tcPr/>
                </a:tc>
              </a:tr>
              <a:tr h="370840">
                <a:tc>
                  <a:txBody>
                    <a:bodyPr/>
                    <a:lstStyle/>
                    <a:p>
                      <a:endParaRPr lang="en-US" dirty="0"/>
                    </a:p>
                  </a:txBody>
                  <a:tcPr/>
                </a:tc>
                <a:tc>
                  <a:txBody>
                    <a:bodyPr/>
                    <a:lstStyle/>
                    <a:p>
                      <a:endParaRPr lang="en-US"/>
                    </a:p>
                  </a:txBody>
                  <a:tcPr/>
                </a:tc>
              </a:tr>
              <a:tr h="370840">
                <a:tc>
                  <a:txBody>
                    <a:bodyPr/>
                    <a:lstStyle/>
                    <a:p>
                      <a:endParaRPr lang="en-US" dirty="0"/>
                    </a:p>
                  </a:txBody>
                  <a:tcPr/>
                </a:tc>
                <a:tc>
                  <a:txBody>
                    <a:bodyPr/>
                    <a:lstStyle/>
                    <a:p>
                      <a:endParaRPr lang="en-US"/>
                    </a:p>
                  </a:txBody>
                  <a:tcPr/>
                </a:tc>
              </a:tr>
              <a:tr h="370840">
                <a:tc>
                  <a:txBody>
                    <a:bodyPr/>
                    <a:lstStyle/>
                    <a:p>
                      <a:endParaRPr lang="en-US" dirty="0"/>
                    </a:p>
                  </a:txBody>
                  <a:tcPr/>
                </a:tc>
                <a:tc>
                  <a:txBody>
                    <a:bodyPr/>
                    <a:lstStyle/>
                    <a:p>
                      <a:endParaRPr lang="en-US"/>
                    </a:p>
                  </a:txBody>
                  <a:tcPr/>
                </a:tc>
              </a:tr>
              <a:tr h="370840">
                <a:tc>
                  <a:txBody>
                    <a:bodyPr/>
                    <a:lstStyle/>
                    <a:p>
                      <a:endParaRPr lang="en-US" dirty="0"/>
                    </a:p>
                  </a:txBody>
                  <a:tcPr/>
                </a:tc>
                <a:tc>
                  <a:txBody>
                    <a:bodyPr/>
                    <a:lstStyle/>
                    <a:p>
                      <a:endParaRPr lang="en-US"/>
                    </a:p>
                  </a:txBody>
                  <a:tcPr/>
                </a:tc>
              </a:tr>
              <a:tr h="370840">
                <a:tc>
                  <a:txBody>
                    <a:bodyPr/>
                    <a:lstStyle/>
                    <a:p>
                      <a:endParaRPr lang="en-US" dirty="0"/>
                    </a:p>
                  </a:txBody>
                  <a:tcPr/>
                </a:tc>
                <a:tc>
                  <a:txBody>
                    <a:bodyPr/>
                    <a:lstStyle/>
                    <a:p>
                      <a:endParaRPr lang="en-US"/>
                    </a:p>
                  </a:txBody>
                  <a:tcPr/>
                </a:tc>
              </a:tr>
              <a:tr h="370840">
                <a:tc>
                  <a:txBody>
                    <a:bodyPr/>
                    <a:lstStyle/>
                    <a:p>
                      <a:endParaRPr lang="en-US" dirty="0"/>
                    </a:p>
                  </a:txBody>
                  <a:tcPr/>
                </a:tc>
                <a:tc>
                  <a:txBody>
                    <a:bodyPr/>
                    <a:lstStyle/>
                    <a:p>
                      <a:endParaRPr lang="en-US"/>
                    </a:p>
                  </a:txBody>
                  <a:tcPr/>
                </a:tc>
              </a:tr>
            </a:tbl>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624078" indent="-514350">
              <a:buAutoNum type="arabicPeriod"/>
            </a:pPr>
            <a:r>
              <a:rPr lang="en-US" i="1" dirty="0" err="1" smtClean="0"/>
              <a:t>Pagnilayan</a:t>
            </a:r>
            <a:r>
              <a:rPr lang="en-US" i="1" dirty="0" smtClean="0"/>
              <a:t> </a:t>
            </a:r>
            <a:r>
              <a:rPr lang="en-US" i="1" dirty="0" err="1" smtClean="0"/>
              <a:t>ang</a:t>
            </a:r>
            <a:r>
              <a:rPr lang="en-US" i="1" dirty="0" smtClean="0"/>
              <a:t> </a:t>
            </a:r>
            <a:r>
              <a:rPr lang="en-US" i="1" dirty="0" err="1" smtClean="0"/>
              <a:t>iyong</a:t>
            </a:r>
            <a:r>
              <a:rPr lang="en-US" i="1" dirty="0" smtClean="0"/>
              <a:t> </a:t>
            </a:r>
            <a:r>
              <a:rPr lang="en-US" i="1" dirty="0" err="1" smtClean="0"/>
              <a:t>mga</a:t>
            </a:r>
            <a:r>
              <a:rPr lang="en-US" i="1" dirty="0" smtClean="0"/>
              <a:t> </a:t>
            </a:r>
            <a:r>
              <a:rPr lang="en-US" i="1" dirty="0" err="1" smtClean="0"/>
              <a:t>hilig</a:t>
            </a:r>
            <a:r>
              <a:rPr lang="en-US" i="1" dirty="0" smtClean="0"/>
              <a:t> </a:t>
            </a:r>
            <a:r>
              <a:rPr lang="en-US" i="1" dirty="0" err="1" smtClean="0"/>
              <a:t>na</a:t>
            </a:r>
            <a:r>
              <a:rPr lang="en-US" i="1" dirty="0" smtClean="0"/>
              <a:t> </a:t>
            </a:r>
            <a:r>
              <a:rPr lang="en-US" i="1" dirty="0" err="1" smtClean="0"/>
              <a:t>libangan</a:t>
            </a:r>
            <a:r>
              <a:rPr lang="en-US" i="1" dirty="0" smtClean="0"/>
              <a:t> (hobby) at </a:t>
            </a:r>
            <a:r>
              <a:rPr lang="en-US" i="1" dirty="0" err="1" smtClean="0"/>
              <a:t>paboritong</a:t>
            </a:r>
            <a:r>
              <a:rPr lang="en-US" i="1" dirty="0" smtClean="0"/>
              <a:t> </a:t>
            </a:r>
            <a:r>
              <a:rPr lang="en-US" i="1" dirty="0" err="1" smtClean="0"/>
              <a:t>gawain</a:t>
            </a:r>
            <a:r>
              <a:rPr lang="en-US" i="1" dirty="0" smtClean="0"/>
              <a:t>.</a:t>
            </a:r>
          </a:p>
          <a:p>
            <a:pPr marL="624078" indent="-514350">
              <a:buNone/>
            </a:pPr>
            <a:r>
              <a:rPr lang="en-US" i="1" dirty="0" smtClean="0"/>
              <a:t/>
            </a:r>
            <a:br>
              <a:rPr lang="en-US" i="1" dirty="0" smtClean="0"/>
            </a:br>
            <a:r>
              <a:rPr lang="en-US" dirty="0" err="1" smtClean="0"/>
              <a:t>Dahil</a:t>
            </a:r>
            <a:r>
              <a:rPr lang="en-US" dirty="0" smtClean="0"/>
              <a:t> </a:t>
            </a:r>
            <a:r>
              <a:rPr lang="en-US" dirty="0" err="1" smtClean="0"/>
              <a:t>ginagawa</a:t>
            </a:r>
            <a:r>
              <a:rPr lang="en-US" dirty="0" smtClean="0"/>
              <a:t> </a:t>
            </a:r>
            <a:r>
              <a:rPr lang="en-US" dirty="0" err="1" smtClean="0"/>
              <a:t>nang</a:t>
            </a:r>
            <a:r>
              <a:rPr lang="en-US" dirty="0" smtClean="0"/>
              <a:t> </a:t>
            </a:r>
            <a:r>
              <a:rPr lang="en-US" dirty="0" err="1" smtClean="0"/>
              <a:t>kusang-loob</a:t>
            </a:r>
            <a:r>
              <a:rPr lang="en-US" dirty="0" smtClean="0"/>
              <a:t> </a:t>
            </a:r>
            <a:r>
              <a:rPr lang="en-US" dirty="0" err="1" smtClean="0"/>
              <a:t>ang</a:t>
            </a:r>
            <a:r>
              <a:rPr lang="en-US" dirty="0" smtClean="0"/>
              <a:t> </a:t>
            </a:r>
            <a:r>
              <a:rPr lang="en-US" dirty="0" err="1" smtClean="0"/>
              <a:t>hilig</a:t>
            </a:r>
            <a:r>
              <a:rPr lang="en-US" dirty="0" smtClean="0"/>
              <a:t> </a:t>
            </a:r>
            <a:r>
              <a:rPr lang="en-US" dirty="0" err="1" smtClean="0"/>
              <a:t>na</a:t>
            </a:r>
            <a:r>
              <a:rPr lang="en-US" dirty="0" smtClean="0"/>
              <a:t> </a:t>
            </a:r>
            <a:r>
              <a:rPr lang="en-US" dirty="0" err="1" smtClean="0"/>
              <a:t>libangan</a:t>
            </a:r>
            <a:r>
              <a:rPr lang="en-US" dirty="0" smtClean="0"/>
              <a:t> (hobby), </a:t>
            </a:r>
            <a:r>
              <a:rPr lang="en-US" dirty="0" err="1" smtClean="0"/>
              <a:t>ang</a:t>
            </a:r>
            <a:r>
              <a:rPr lang="en-US" dirty="0" smtClean="0"/>
              <a:t> </a:t>
            </a:r>
            <a:r>
              <a:rPr lang="en-US" dirty="0" err="1" smtClean="0"/>
              <a:t>mga</a:t>
            </a:r>
            <a:r>
              <a:rPr lang="en-US" dirty="0" smtClean="0"/>
              <a:t> </a:t>
            </a:r>
            <a:r>
              <a:rPr lang="en-US" dirty="0" err="1" smtClean="0"/>
              <a:t>ito</a:t>
            </a:r>
            <a:r>
              <a:rPr lang="en-US" dirty="0" smtClean="0"/>
              <a:t> </a:t>
            </a:r>
            <a:r>
              <a:rPr lang="pl-PL" dirty="0" smtClean="0"/>
              <a:t>ay</a:t>
            </a:r>
            <a:r>
              <a:rPr lang="en-US" dirty="0" smtClean="0"/>
              <a:t> </a:t>
            </a:r>
            <a:r>
              <a:rPr lang="pl-PL" dirty="0" smtClean="0"/>
              <a:t>pinakamahusay </a:t>
            </a:r>
            <a:r>
              <a:rPr lang="pl-PL" dirty="0" smtClean="0"/>
              <a:t>na palatandaan ng mga bagay na iyong minamahal </a:t>
            </a:r>
            <a:r>
              <a:rPr lang="pl-PL" dirty="0" smtClean="0"/>
              <a:t>na</a:t>
            </a:r>
            <a:r>
              <a:rPr lang="en-US" dirty="0" smtClean="0"/>
              <a:t> </a:t>
            </a:r>
            <a:r>
              <a:rPr lang="en-US" dirty="0" err="1" smtClean="0"/>
              <a:t>gawin</a:t>
            </a:r>
            <a:r>
              <a:rPr lang="en-US" dirty="0" smtClean="0"/>
              <a:t>. Sa </a:t>
            </a:r>
            <a:r>
              <a:rPr lang="en-US" dirty="0" err="1" smtClean="0"/>
              <a:t>pamamagitan</a:t>
            </a:r>
            <a:r>
              <a:rPr lang="en-US" dirty="0" smtClean="0"/>
              <a:t> </a:t>
            </a:r>
            <a:r>
              <a:rPr lang="en-US" dirty="0" err="1" smtClean="0"/>
              <a:t>ng</a:t>
            </a:r>
            <a:r>
              <a:rPr lang="en-US" dirty="0" smtClean="0"/>
              <a:t> </a:t>
            </a:r>
            <a:r>
              <a:rPr lang="en-US" dirty="0" err="1" smtClean="0"/>
              <a:t>pagninilay</a:t>
            </a:r>
            <a:r>
              <a:rPr lang="en-US" dirty="0" smtClean="0"/>
              <a:t>, </a:t>
            </a:r>
            <a:r>
              <a:rPr lang="en-US" dirty="0" err="1" smtClean="0"/>
              <a:t>maaaring</a:t>
            </a:r>
            <a:r>
              <a:rPr lang="en-US" dirty="0" smtClean="0"/>
              <a:t> </a:t>
            </a:r>
            <a:r>
              <a:rPr lang="en-US" dirty="0" err="1" smtClean="0"/>
              <a:t>iyong</a:t>
            </a:r>
            <a:r>
              <a:rPr lang="en-US" dirty="0" smtClean="0"/>
              <a:t> </a:t>
            </a:r>
            <a:r>
              <a:rPr lang="en-US" dirty="0" err="1" smtClean="0"/>
              <a:t>matuklasan</a:t>
            </a:r>
            <a:r>
              <a:rPr lang="en-US" dirty="0" smtClean="0"/>
              <a:t> </a:t>
            </a:r>
            <a:r>
              <a:rPr lang="en-US" dirty="0" err="1" smtClean="0"/>
              <a:t>na</a:t>
            </a:r>
            <a:r>
              <a:rPr lang="en-US" dirty="0" smtClean="0"/>
              <a:t> </a:t>
            </a:r>
            <a:r>
              <a:rPr lang="en-US" dirty="0" err="1" smtClean="0"/>
              <a:t>ang</a:t>
            </a:r>
            <a:r>
              <a:rPr lang="en-US" dirty="0" smtClean="0"/>
              <a:t> </a:t>
            </a:r>
            <a:r>
              <a:rPr lang="en-US" dirty="0" err="1" smtClean="0"/>
              <a:t>iyong</a:t>
            </a:r>
            <a:r>
              <a:rPr lang="en-US" dirty="0" smtClean="0"/>
              <a:t> </a:t>
            </a:r>
            <a:r>
              <a:rPr lang="en-US" dirty="0" err="1" smtClean="0"/>
              <a:t>hilig</a:t>
            </a:r>
            <a:r>
              <a:rPr lang="en-US" dirty="0" smtClean="0"/>
              <a:t> </a:t>
            </a:r>
            <a:r>
              <a:rPr lang="en-US" dirty="0" err="1" smtClean="0"/>
              <a:t>na</a:t>
            </a:r>
            <a:r>
              <a:rPr lang="en-US" dirty="0" smtClean="0"/>
              <a:t> </a:t>
            </a:r>
            <a:r>
              <a:rPr lang="en-US" dirty="0" err="1" smtClean="0"/>
              <a:t>libangan</a:t>
            </a:r>
            <a:r>
              <a:rPr lang="en-US" dirty="0" smtClean="0"/>
              <a:t> ay </a:t>
            </a:r>
            <a:r>
              <a:rPr lang="en-US" dirty="0" err="1" smtClean="0"/>
              <a:t>naging</a:t>
            </a:r>
            <a:r>
              <a:rPr lang="en-US" dirty="0" smtClean="0"/>
              <a:t> </a:t>
            </a:r>
            <a:r>
              <a:rPr lang="en-US" dirty="0" err="1" smtClean="0"/>
              <a:t>bahagi</a:t>
            </a:r>
            <a:r>
              <a:rPr lang="en-US" dirty="0" smtClean="0"/>
              <a:t> </a:t>
            </a:r>
            <a:r>
              <a:rPr lang="en-US" dirty="0" err="1" smtClean="0"/>
              <a:t>na</a:t>
            </a:r>
            <a:r>
              <a:rPr lang="en-US" dirty="0" smtClean="0"/>
              <a:t> </a:t>
            </a:r>
            <a:r>
              <a:rPr lang="en-US" dirty="0" err="1" smtClean="0"/>
              <a:t>ng</a:t>
            </a:r>
            <a:r>
              <a:rPr lang="en-US" dirty="0" smtClean="0"/>
              <a:t> </a:t>
            </a:r>
            <a:r>
              <a:rPr lang="en-US" dirty="0" err="1" smtClean="0"/>
              <a:t>iyong</a:t>
            </a:r>
            <a:r>
              <a:rPr lang="en-US" dirty="0" smtClean="0"/>
              <a:t> </a:t>
            </a:r>
            <a:r>
              <a:rPr lang="en-US" dirty="0" err="1" smtClean="0"/>
              <a:t>buhay</a:t>
            </a:r>
            <a:r>
              <a:rPr lang="en-US" dirty="0" smtClean="0"/>
              <a:t> </a:t>
            </a:r>
            <a:r>
              <a:rPr lang="en-US" dirty="0" err="1" smtClean="0"/>
              <a:t>mula</a:t>
            </a:r>
            <a:r>
              <a:rPr lang="en-US" dirty="0" smtClean="0"/>
              <a:t> pa </a:t>
            </a:r>
            <a:r>
              <a:rPr lang="en-US" dirty="0" err="1" smtClean="0"/>
              <a:t>sa</a:t>
            </a:r>
            <a:r>
              <a:rPr lang="en-US" dirty="0" smtClean="0"/>
              <a:t> </a:t>
            </a:r>
            <a:r>
              <a:rPr lang="en-US" dirty="0" err="1" smtClean="0"/>
              <a:t>iyong</a:t>
            </a:r>
            <a:r>
              <a:rPr lang="en-US" dirty="0" smtClean="0"/>
              <a:t/>
            </a:r>
            <a:br>
              <a:rPr lang="en-US" dirty="0" smtClean="0"/>
            </a:br>
            <a:r>
              <a:rPr lang="en-US" dirty="0" err="1" smtClean="0"/>
              <a:t>pagkabata</a:t>
            </a:r>
            <a:r>
              <a:rPr lang="en-US" dirty="0" smtClean="0"/>
              <a:t>.</a:t>
            </a:r>
            <a:br>
              <a:rPr lang="en-US" dirty="0" smtClean="0"/>
            </a:br>
            <a:endParaRPr lang="en-US" dirty="0"/>
          </a:p>
        </p:txBody>
      </p:sp>
      <p:sp>
        <p:nvSpPr>
          <p:cNvPr id="3" name="Title 2"/>
          <p:cNvSpPr>
            <a:spLocks noGrp="1"/>
          </p:cNvSpPr>
          <p:nvPr>
            <p:ph type="title"/>
          </p:nvPr>
        </p:nvSpPr>
        <p:spPr/>
        <p:txBody>
          <a:bodyPr>
            <a:normAutofit fontScale="90000"/>
          </a:bodyPr>
          <a:lstStyle/>
          <a:p>
            <a:r>
              <a:rPr lang="en-US" sz="2000" dirty="0" smtClean="0">
                <a:latin typeface="Antipasto" pitchFamily="2" charset="0"/>
              </a:rPr>
              <a:t/>
            </a:r>
            <a:br>
              <a:rPr lang="en-US" sz="2000" dirty="0" smtClean="0">
                <a:latin typeface="Antipasto" pitchFamily="2" charset="0"/>
              </a:rPr>
            </a:br>
            <a:r>
              <a:rPr lang="en-US" sz="2200" dirty="0" err="1" smtClean="0">
                <a:latin typeface="Antipasto" pitchFamily="2" charset="0"/>
              </a:rPr>
              <a:t>Paano</a:t>
            </a:r>
            <a:r>
              <a:rPr lang="en-US" sz="2200" dirty="0" smtClean="0">
                <a:latin typeface="Antipasto" pitchFamily="2" charset="0"/>
              </a:rPr>
              <a:t> </a:t>
            </a:r>
            <a:r>
              <a:rPr lang="en-US" sz="2200" dirty="0" smtClean="0">
                <a:latin typeface="Antipasto" pitchFamily="2" charset="0"/>
              </a:rPr>
              <a:t>mo </a:t>
            </a:r>
            <a:r>
              <a:rPr lang="en-US" sz="2200" dirty="0" err="1" smtClean="0">
                <a:latin typeface="Antipasto" pitchFamily="2" charset="0"/>
              </a:rPr>
              <a:t>ba</a:t>
            </a:r>
            <a:r>
              <a:rPr lang="en-US" sz="2200" dirty="0" smtClean="0">
                <a:latin typeface="Antipasto" pitchFamily="2" charset="0"/>
              </a:rPr>
              <a:t> </a:t>
            </a:r>
            <a:r>
              <a:rPr lang="en-US" sz="2200" dirty="0" err="1" smtClean="0">
                <a:latin typeface="Antipasto" pitchFamily="2" charset="0"/>
              </a:rPr>
              <a:t>matutuklasan</a:t>
            </a:r>
            <a:r>
              <a:rPr lang="en-US" sz="2200" dirty="0" smtClean="0">
                <a:latin typeface="Antipasto" pitchFamily="2" charset="0"/>
              </a:rPr>
              <a:t> </a:t>
            </a:r>
            <a:r>
              <a:rPr lang="en-US" sz="2200" dirty="0" err="1" smtClean="0">
                <a:latin typeface="Antipasto" pitchFamily="2" charset="0"/>
              </a:rPr>
              <a:t>ang</a:t>
            </a:r>
            <a:r>
              <a:rPr lang="en-US" sz="2200" dirty="0" smtClean="0">
                <a:latin typeface="Antipasto" pitchFamily="2" charset="0"/>
              </a:rPr>
              <a:t> </a:t>
            </a:r>
            <a:r>
              <a:rPr lang="en-US" sz="2200" dirty="0" err="1" smtClean="0">
                <a:latin typeface="Antipasto" pitchFamily="2" charset="0"/>
              </a:rPr>
              <a:t>iyong</a:t>
            </a:r>
            <a:r>
              <a:rPr lang="en-US" sz="2200" dirty="0" smtClean="0">
                <a:latin typeface="Antipasto" pitchFamily="2" charset="0"/>
              </a:rPr>
              <a:t> </a:t>
            </a:r>
            <a:r>
              <a:rPr lang="en-US" sz="2200" dirty="0" err="1" smtClean="0">
                <a:latin typeface="Antipasto" pitchFamily="2" charset="0"/>
              </a:rPr>
              <a:t>mga</a:t>
            </a:r>
            <a:r>
              <a:rPr lang="en-US" sz="2200" dirty="0" smtClean="0">
                <a:latin typeface="Antipasto" pitchFamily="2" charset="0"/>
              </a:rPr>
              <a:t> </a:t>
            </a:r>
            <a:r>
              <a:rPr lang="en-US" sz="2200" dirty="0" err="1" smtClean="0">
                <a:latin typeface="Antipasto" pitchFamily="2" charset="0"/>
              </a:rPr>
              <a:t>hilig</a:t>
            </a:r>
            <a:r>
              <a:rPr lang="en-US" sz="2200" dirty="0" smtClean="0">
                <a:latin typeface="Antipasto" pitchFamily="2" charset="0"/>
              </a:rPr>
              <a:t>?</a:t>
            </a:r>
            <a:br>
              <a:rPr lang="en-US" sz="2200" dirty="0" smtClean="0">
                <a:latin typeface="Antipasto" pitchFamily="2" charset="0"/>
              </a:rPr>
            </a:br>
            <a:r>
              <a:rPr lang="en-US" sz="2200" dirty="0" smtClean="0">
                <a:latin typeface="Antipasto" pitchFamily="2" charset="0"/>
              </a:rPr>
              <a:t> </a:t>
            </a:r>
            <a:r>
              <a:rPr lang="en-US" sz="2200" dirty="0" err="1" smtClean="0">
                <a:latin typeface="Antipasto" pitchFamily="2" charset="0"/>
              </a:rPr>
              <a:t>Makatutulong</a:t>
            </a:r>
            <a:r>
              <a:rPr lang="en-US" sz="2200" dirty="0" smtClean="0">
                <a:latin typeface="Antipasto" pitchFamily="2" charset="0"/>
              </a:rPr>
              <a:t> </a:t>
            </a:r>
            <a:r>
              <a:rPr lang="en-US" sz="2200" dirty="0" err="1" smtClean="0">
                <a:latin typeface="Antipasto" pitchFamily="2" charset="0"/>
              </a:rPr>
              <a:t>sa</a:t>
            </a:r>
            <a:r>
              <a:rPr lang="en-US" sz="2200" dirty="0" smtClean="0">
                <a:latin typeface="Antipasto" pitchFamily="2" charset="0"/>
              </a:rPr>
              <a:t> </a:t>
            </a:r>
            <a:r>
              <a:rPr lang="en-US" sz="2200" dirty="0" err="1" smtClean="0">
                <a:latin typeface="Antipasto" pitchFamily="2" charset="0"/>
              </a:rPr>
              <a:t>iyo</a:t>
            </a:r>
            <a:r>
              <a:rPr lang="en-US" sz="2200" dirty="0" smtClean="0">
                <a:latin typeface="Antipasto" pitchFamily="2" charset="0"/>
              </a:rPr>
              <a:t> </a:t>
            </a:r>
            <a:r>
              <a:rPr lang="en-US" sz="2200" dirty="0" err="1" smtClean="0">
                <a:latin typeface="Antipasto" pitchFamily="2" charset="0"/>
              </a:rPr>
              <a:t>ang</a:t>
            </a:r>
            <a:r>
              <a:rPr lang="en-US" sz="2200" dirty="0" smtClean="0">
                <a:latin typeface="Antipasto" pitchFamily="2" charset="0"/>
              </a:rPr>
              <a:t> </a:t>
            </a:r>
            <a:r>
              <a:rPr lang="en-US" sz="2200" dirty="0" err="1" smtClean="0">
                <a:latin typeface="Antipasto" pitchFamily="2" charset="0"/>
              </a:rPr>
              <a:t>kasunod</a:t>
            </a:r>
            <a:r>
              <a:rPr lang="en-US" sz="2200" dirty="0" smtClean="0">
                <a:latin typeface="Antipasto" pitchFamily="2" charset="0"/>
              </a:rPr>
              <a:t> </a:t>
            </a:r>
            <a:r>
              <a:rPr lang="en-US" sz="2200" dirty="0" err="1" smtClean="0">
                <a:latin typeface="Antipasto" pitchFamily="2" charset="0"/>
              </a:rPr>
              <a:t>na</a:t>
            </a:r>
            <a:r>
              <a:rPr lang="en-US" sz="2200" dirty="0" smtClean="0">
                <a:latin typeface="Antipasto" pitchFamily="2" charset="0"/>
              </a:rPr>
              <a:t> </a:t>
            </a:r>
            <a:r>
              <a:rPr lang="en-US" sz="2200" dirty="0" err="1" smtClean="0">
                <a:latin typeface="Antipasto" pitchFamily="2" charset="0"/>
              </a:rPr>
              <a:t>mga</a:t>
            </a:r>
            <a:r>
              <a:rPr lang="en-US" sz="2200" dirty="0" smtClean="0">
                <a:latin typeface="Antipasto" pitchFamily="2" charset="0"/>
              </a:rPr>
              <a:t> </a:t>
            </a:r>
            <a:r>
              <a:rPr lang="en-US" sz="2200" dirty="0" err="1" smtClean="0">
                <a:latin typeface="Antipasto" pitchFamily="2" charset="0"/>
              </a:rPr>
              <a:t>hakbang</a:t>
            </a:r>
            <a:r>
              <a:rPr lang="en-US" sz="2200" dirty="0" smtClean="0">
                <a:latin typeface="Antipasto" pitchFamily="2" charset="0"/>
              </a:rPr>
              <a:t>:</a:t>
            </a:r>
            <a:r>
              <a:rPr lang="en-US" sz="2200" dirty="0" smtClean="0"/>
              <a:t/>
            </a:r>
            <a:br>
              <a:rPr lang="en-US" sz="2200" dirty="0" smtClean="0"/>
            </a:br>
            <a:endParaRPr lang="en-US" sz="22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a:buNone/>
            </a:pPr>
            <a:r>
              <a:rPr lang="en-US" dirty="0" smtClean="0"/>
              <a:t>2. </a:t>
            </a:r>
            <a:r>
              <a:rPr lang="en-US" i="1" dirty="0" err="1" smtClean="0"/>
              <a:t>Siyasatin</a:t>
            </a:r>
            <a:r>
              <a:rPr lang="en-US" i="1" dirty="0" smtClean="0"/>
              <a:t> </a:t>
            </a:r>
            <a:r>
              <a:rPr lang="en-US" i="1" dirty="0" err="1" smtClean="0"/>
              <a:t>ang</a:t>
            </a:r>
            <a:r>
              <a:rPr lang="en-US" i="1" dirty="0" smtClean="0"/>
              <a:t> </a:t>
            </a:r>
            <a:r>
              <a:rPr lang="en-US" i="1" dirty="0" err="1" smtClean="0"/>
              <a:t>mga</a:t>
            </a:r>
            <a:r>
              <a:rPr lang="en-US" i="1" dirty="0" smtClean="0"/>
              <a:t> </a:t>
            </a:r>
            <a:r>
              <a:rPr lang="en-US" i="1" dirty="0" err="1" smtClean="0"/>
              <a:t>gawaing</a:t>
            </a:r>
            <a:r>
              <a:rPr lang="en-US" i="1" dirty="0" smtClean="0"/>
              <a:t> </a:t>
            </a:r>
            <a:r>
              <a:rPr lang="en-US" i="1" dirty="0" err="1" smtClean="0"/>
              <a:t>nakapagpapasigla</a:t>
            </a:r>
            <a:r>
              <a:rPr lang="en-US" i="1" dirty="0" smtClean="0"/>
              <a:t> </a:t>
            </a:r>
            <a:r>
              <a:rPr lang="en-US" i="1" dirty="0" err="1" smtClean="0"/>
              <a:t>sa</a:t>
            </a:r>
            <a:r>
              <a:rPr lang="en-US" i="1" dirty="0" smtClean="0"/>
              <a:t> </a:t>
            </a:r>
            <a:r>
              <a:rPr lang="en-US" i="1" dirty="0" err="1" smtClean="0"/>
              <a:t>iyo</a:t>
            </a:r>
            <a:r>
              <a:rPr lang="en-US" i="1" dirty="0" smtClean="0"/>
              <a:t>. </a:t>
            </a:r>
            <a:endParaRPr lang="en-US" i="1" dirty="0" smtClean="0"/>
          </a:p>
          <a:p>
            <a:pPr algn="just">
              <a:buNone/>
            </a:pPr>
            <a:r>
              <a:rPr lang="en-US" dirty="0" err="1" smtClean="0"/>
              <a:t>Ano</a:t>
            </a:r>
            <a:r>
              <a:rPr lang="en-US" dirty="0" smtClean="0"/>
              <a:t> </a:t>
            </a:r>
            <a:r>
              <a:rPr lang="en-US" dirty="0" err="1" smtClean="0"/>
              <a:t>ba</a:t>
            </a:r>
            <a:r>
              <a:rPr lang="en-US" dirty="0" smtClean="0"/>
              <a:t> </a:t>
            </a:r>
            <a:r>
              <a:rPr lang="en-US" dirty="0" err="1" smtClean="0"/>
              <a:t>ang</a:t>
            </a:r>
            <a:r>
              <a:rPr lang="en-US" dirty="0" smtClean="0"/>
              <a:t> </a:t>
            </a:r>
            <a:r>
              <a:rPr lang="en-US" dirty="0" err="1" smtClean="0"/>
              <a:t>mgagawaing</a:t>
            </a:r>
            <a:r>
              <a:rPr lang="en-US" dirty="0" smtClean="0"/>
              <a:t> </a:t>
            </a:r>
            <a:r>
              <a:rPr lang="en-US" dirty="0" err="1" smtClean="0"/>
              <a:t>nagdudulot</a:t>
            </a:r>
            <a:r>
              <a:rPr lang="en-US" dirty="0" smtClean="0"/>
              <a:t> </a:t>
            </a:r>
            <a:r>
              <a:rPr lang="en-US" dirty="0" err="1" smtClean="0"/>
              <a:t>sa</a:t>
            </a:r>
            <a:r>
              <a:rPr lang="en-US" dirty="0" smtClean="0"/>
              <a:t> </a:t>
            </a:r>
            <a:r>
              <a:rPr lang="en-US" dirty="0" err="1" smtClean="0"/>
              <a:t>iyo</a:t>
            </a:r>
            <a:r>
              <a:rPr lang="en-US" dirty="0" smtClean="0"/>
              <a:t> </a:t>
            </a:r>
            <a:r>
              <a:rPr lang="en-US" dirty="0" err="1" smtClean="0"/>
              <a:t>ng</a:t>
            </a:r>
            <a:r>
              <a:rPr lang="en-US" dirty="0" smtClean="0"/>
              <a:t> </a:t>
            </a:r>
            <a:r>
              <a:rPr lang="en-US" dirty="0" err="1" smtClean="0"/>
              <a:t>sigla</a:t>
            </a:r>
            <a:r>
              <a:rPr lang="en-US" dirty="0" smtClean="0"/>
              <a:t> at </a:t>
            </a:r>
            <a:r>
              <a:rPr lang="en-US" dirty="0" err="1" smtClean="0"/>
              <a:t>sigasig</a:t>
            </a:r>
            <a:r>
              <a:rPr lang="en-US" dirty="0" smtClean="0"/>
              <a:t>? </a:t>
            </a:r>
            <a:r>
              <a:rPr lang="en-US" dirty="0" err="1" smtClean="0"/>
              <a:t>Maaaring</a:t>
            </a:r>
            <a:r>
              <a:rPr lang="en-US" dirty="0" smtClean="0"/>
              <a:t> </a:t>
            </a:r>
            <a:r>
              <a:rPr lang="en-US" dirty="0" err="1" smtClean="0"/>
              <a:t>kasama</a:t>
            </a:r>
            <a:r>
              <a:rPr lang="en-US" dirty="0" smtClean="0"/>
              <a:t> </a:t>
            </a:r>
            <a:r>
              <a:rPr lang="en-US" dirty="0" err="1" smtClean="0"/>
              <a:t>rito</a:t>
            </a:r>
            <a:r>
              <a:rPr lang="en-US" dirty="0" smtClean="0"/>
              <a:t> </a:t>
            </a:r>
            <a:r>
              <a:rPr lang="en-US" dirty="0" err="1" smtClean="0"/>
              <a:t>ang</a:t>
            </a:r>
            <a:r>
              <a:rPr lang="en-US" dirty="0" smtClean="0"/>
              <a:t> </a:t>
            </a:r>
            <a:r>
              <a:rPr lang="en-US" dirty="0" err="1" smtClean="0"/>
              <a:t>iyong</a:t>
            </a:r>
            <a:r>
              <a:rPr lang="en-US" dirty="0" smtClean="0"/>
              <a:t> </a:t>
            </a:r>
            <a:r>
              <a:rPr lang="en-US" dirty="0" err="1" smtClean="0"/>
              <a:t>mga</a:t>
            </a:r>
            <a:r>
              <a:rPr lang="en-US" dirty="0" smtClean="0"/>
              <a:t> </a:t>
            </a:r>
            <a:r>
              <a:rPr lang="en-US" dirty="0" err="1" smtClean="0"/>
              <a:t>hilig</a:t>
            </a:r>
            <a:r>
              <a:rPr lang="en-US" dirty="0" smtClean="0"/>
              <a:t> </a:t>
            </a:r>
            <a:r>
              <a:rPr lang="en-US" dirty="0" err="1" smtClean="0"/>
              <a:t>na</a:t>
            </a:r>
            <a:r>
              <a:rPr lang="en-US" dirty="0" smtClean="0"/>
              <a:t> </a:t>
            </a:r>
            <a:r>
              <a:rPr lang="en-US" dirty="0" err="1" smtClean="0"/>
              <a:t>gawain</a:t>
            </a:r>
            <a:r>
              <a:rPr lang="en-US" dirty="0" smtClean="0"/>
              <a:t> </a:t>
            </a:r>
            <a:r>
              <a:rPr lang="en-US" dirty="0" err="1" smtClean="0"/>
              <a:t>ngunit</a:t>
            </a:r>
            <a:r>
              <a:rPr lang="en-US" dirty="0" smtClean="0"/>
              <a:t> </a:t>
            </a:r>
            <a:r>
              <a:rPr lang="en-US" dirty="0" err="1" smtClean="0"/>
              <a:t>maaari</a:t>
            </a:r>
            <a:r>
              <a:rPr lang="en-US" dirty="0" smtClean="0"/>
              <a:t> </a:t>
            </a:r>
            <a:r>
              <a:rPr lang="en-US" dirty="0" err="1" smtClean="0"/>
              <a:t>rin</a:t>
            </a:r>
            <a:r>
              <a:rPr lang="en-US" dirty="0" smtClean="0"/>
              <a:t> </a:t>
            </a:r>
            <a:r>
              <a:rPr lang="en-US" dirty="0" err="1" smtClean="0"/>
              <a:t>namang</a:t>
            </a:r>
            <a:r>
              <a:rPr lang="en-US" dirty="0" smtClean="0"/>
              <a:t> </a:t>
            </a:r>
            <a:r>
              <a:rPr lang="en-US" dirty="0" err="1" smtClean="0"/>
              <a:t>mga</a:t>
            </a:r>
            <a:r>
              <a:rPr lang="en-US" dirty="0" smtClean="0"/>
              <a:t> </a:t>
            </a:r>
            <a:r>
              <a:rPr lang="en-US" dirty="0" err="1" smtClean="0"/>
              <a:t>gawaing</a:t>
            </a:r>
            <a:r>
              <a:rPr lang="en-US" dirty="0" smtClean="0"/>
              <a:t> </a:t>
            </a:r>
            <a:r>
              <a:rPr lang="en-US" dirty="0" err="1" smtClean="0"/>
              <a:t>iyong</a:t>
            </a:r>
            <a:r>
              <a:rPr lang="en-US" dirty="0" smtClean="0"/>
              <a:t> </a:t>
            </a:r>
            <a:r>
              <a:rPr lang="sv-SE" dirty="0" smtClean="0"/>
              <a:t>ginagampanan </a:t>
            </a:r>
            <a:r>
              <a:rPr lang="sv-SE" dirty="0" smtClean="0"/>
              <a:t>sa iyong pang-araw-araw na buhay. Halimbawa, </a:t>
            </a:r>
            <a:r>
              <a:rPr lang="sv-SE" dirty="0" smtClean="0"/>
              <a:t>maaaring may </a:t>
            </a:r>
            <a:r>
              <a:rPr lang="sv-SE" dirty="0" smtClean="0"/>
              <a:t>mga gawain sa inyong tahanan na mas gusto mong gawin kaysa </a:t>
            </a:r>
            <a:r>
              <a:rPr lang="sv-SE" dirty="0" smtClean="0"/>
              <a:t>sa </a:t>
            </a:r>
            <a:r>
              <a:rPr lang="en-US" dirty="0" err="1" smtClean="0"/>
              <a:t>ibang</a:t>
            </a:r>
            <a:r>
              <a:rPr lang="en-US" dirty="0" smtClean="0"/>
              <a:t> </a:t>
            </a:r>
            <a:r>
              <a:rPr lang="en-US" dirty="0" err="1" smtClean="0"/>
              <a:t>mga</a:t>
            </a:r>
            <a:r>
              <a:rPr lang="en-US" dirty="0" smtClean="0"/>
              <a:t> </a:t>
            </a:r>
            <a:r>
              <a:rPr lang="en-US" dirty="0" err="1" smtClean="0"/>
              <a:t>tungkulin</a:t>
            </a:r>
            <a:r>
              <a:rPr lang="en-US" dirty="0" smtClean="0"/>
              <a:t> </a:t>
            </a:r>
            <a:r>
              <a:rPr lang="en-US" dirty="0" err="1" smtClean="0"/>
              <a:t>dahil</a:t>
            </a:r>
            <a:r>
              <a:rPr lang="en-US" dirty="0" smtClean="0"/>
              <a:t> </a:t>
            </a:r>
            <a:r>
              <a:rPr lang="en-US" dirty="0" err="1" smtClean="0"/>
              <a:t>ramdam</a:t>
            </a:r>
            <a:r>
              <a:rPr lang="en-US" dirty="0" smtClean="0"/>
              <a:t> </a:t>
            </a:r>
            <a:r>
              <a:rPr lang="en-US" dirty="0" err="1" smtClean="0"/>
              <a:t>mong</a:t>
            </a:r>
            <a:r>
              <a:rPr lang="en-US" dirty="0" smtClean="0"/>
              <a:t> </a:t>
            </a:r>
            <a:r>
              <a:rPr lang="en-US" dirty="0" err="1" smtClean="0"/>
              <a:t>mas</a:t>
            </a:r>
            <a:r>
              <a:rPr lang="en-US" dirty="0" smtClean="0"/>
              <a:t> </a:t>
            </a:r>
            <a:r>
              <a:rPr lang="en-US" dirty="0" err="1" smtClean="0"/>
              <a:t>masaya</a:t>
            </a:r>
            <a:r>
              <a:rPr lang="en-US" dirty="0" smtClean="0"/>
              <a:t> ka </a:t>
            </a:r>
            <a:r>
              <a:rPr lang="en-US" dirty="0" err="1" smtClean="0"/>
              <a:t>habang</a:t>
            </a:r>
            <a:r>
              <a:rPr lang="en-US" dirty="0" smtClean="0"/>
              <a:t> </a:t>
            </a:r>
            <a:r>
              <a:rPr lang="en-US" dirty="0" err="1" smtClean="0"/>
              <a:t>ginagawa</a:t>
            </a:r>
            <a:r>
              <a:rPr lang="en-US" dirty="0" smtClean="0"/>
              <a:t> </a:t>
            </a:r>
            <a:r>
              <a:rPr lang="en-US" dirty="0" err="1" smtClean="0"/>
              <a:t>ang</a:t>
            </a:r>
            <a:r>
              <a:rPr lang="en-US" dirty="0" smtClean="0"/>
              <a:t> </a:t>
            </a:r>
            <a:r>
              <a:rPr lang="en-US" dirty="0" err="1" smtClean="0"/>
              <a:t>mga</a:t>
            </a:r>
            <a:r>
              <a:rPr lang="en-US" dirty="0" smtClean="0"/>
              <a:t> </a:t>
            </a:r>
            <a:r>
              <a:rPr lang="en-US" dirty="0" err="1" smtClean="0"/>
              <a:t>nasabing</a:t>
            </a:r>
            <a:r>
              <a:rPr lang="en-US" dirty="0" smtClean="0"/>
              <a:t> </a:t>
            </a:r>
            <a:r>
              <a:rPr lang="en-US" dirty="0" err="1" smtClean="0"/>
              <a:t>gawain</a:t>
            </a:r>
            <a:r>
              <a:rPr lang="en-US" dirty="0" smtClean="0"/>
              <a:t>.</a:t>
            </a:r>
            <a:endParaRPr lang="en-US" dirty="0" smtClean="0"/>
          </a:p>
        </p:txBody>
      </p:sp>
      <p:sp>
        <p:nvSpPr>
          <p:cNvPr id="3" name="Title 2"/>
          <p:cNvSpPr>
            <a:spLocks noGrp="1"/>
          </p:cNvSpPr>
          <p:nvPr>
            <p:ph type="title"/>
          </p:nvPr>
        </p:nvSpPr>
        <p:spPr/>
        <p:txBody>
          <a:bodyPr>
            <a:normAutofit fontScale="90000"/>
          </a:bodyPr>
          <a:lstStyle/>
          <a:p>
            <a:r>
              <a:rPr lang="en-US" sz="2000" dirty="0" smtClean="0">
                <a:latin typeface="Antipasto" pitchFamily="2" charset="0"/>
              </a:rPr>
              <a:t/>
            </a:r>
            <a:br>
              <a:rPr lang="en-US" sz="2000" dirty="0" smtClean="0">
                <a:latin typeface="Antipasto" pitchFamily="2" charset="0"/>
              </a:rPr>
            </a:br>
            <a:r>
              <a:rPr lang="en-US" sz="2200" dirty="0" err="1" smtClean="0">
                <a:latin typeface="Antipasto" pitchFamily="2" charset="0"/>
              </a:rPr>
              <a:t>Paano</a:t>
            </a:r>
            <a:r>
              <a:rPr lang="en-US" sz="2200" dirty="0" smtClean="0">
                <a:latin typeface="Antipasto" pitchFamily="2" charset="0"/>
              </a:rPr>
              <a:t> </a:t>
            </a:r>
            <a:r>
              <a:rPr lang="en-US" sz="2200" dirty="0" smtClean="0">
                <a:latin typeface="Antipasto" pitchFamily="2" charset="0"/>
              </a:rPr>
              <a:t>mo </a:t>
            </a:r>
            <a:r>
              <a:rPr lang="en-US" sz="2200" dirty="0" err="1" smtClean="0">
                <a:latin typeface="Antipasto" pitchFamily="2" charset="0"/>
              </a:rPr>
              <a:t>ba</a:t>
            </a:r>
            <a:r>
              <a:rPr lang="en-US" sz="2200" dirty="0" smtClean="0">
                <a:latin typeface="Antipasto" pitchFamily="2" charset="0"/>
              </a:rPr>
              <a:t> </a:t>
            </a:r>
            <a:r>
              <a:rPr lang="en-US" sz="2200" dirty="0" err="1" smtClean="0">
                <a:latin typeface="Antipasto" pitchFamily="2" charset="0"/>
              </a:rPr>
              <a:t>matutuklasan</a:t>
            </a:r>
            <a:r>
              <a:rPr lang="en-US" sz="2200" dirty="0" smtClean="0">
                <a:latin typeface="Antipasto" pitchFamily="2" charset="0"/>
              </a:rPr>
              <a:t> </a:t>
            </a:r>
            <a:r>
              <a:rPr lang="en-US" sz="2200" dirty="0" err="1" smtClean="0">
                <a:latin typeface="Antipasto" pitchFamily="2" charset="0"/>
              </a:rPr>
              <a:t>ang</a:t>
            </a:r>
            <a:r>
              <a:rPr lang="en-US" sz="2200" dirty="0" smtClean="0">
                <a:latin typeface="Antipasto" pitchFamily="2" charset="0"/>
              </a:rPr>
              <a:t> </a:t>
            </a:r>
            <a:r>
              <a:rPr lang="en-US" sz="2200" dirty="0" err="1" smtClean="0">
                <a:latin typeface="Antipasto" pitchFamily="2" charset="0"/>
              </a:rPr>
              <a:t>iyong</a:t>
            </a:r>
            <a:r>
              <a:rPr lang="en-US" sz="2200" dirty="0" smtClean="0">
                <a:latin typeface="Antipasto" pitchFamily="2" charset="0"/>
              </a:rPr>
              <a:t> </a:t>
            </a:r>
            <a:r>
              <a:rPr lang="en-US" sz="2200" dirty="0" err="1" smtClean="0">
                <a:latin typeface="Antipasto" pitchFamily="2" charset="0"/>
              </a:rPr>
              <a:t>mga</a:t>
            </a:r>
            <a:r>
              <a:rPr lang="en-US" sz="2200" dirty="0" smtClean="0">
                <a:latin typeface="Antipasto" pitchFamily="2" charset="0"/>
              </a:rPr>
              <a:t> </a:t>
            </a:r>
            <a:r>
              <a:rPr lang="en-US" sz="2200" dirty="0" err="1" smtClean="0">
                <a:latin typeface="Antipasto" pitchFamily="2" charset="0"/>
              </a:rPr>
              <a:t>hilig</a:t>
            </a:r>
            <a:r>
              <a:rPr lang="en-US" sz="2200" dirty="0" smtClean="0">
                <a:latin typeface="Antipasto" pitchFamily="2" charset="0"/>
              </a:rPr>
              <a:t>?</a:t>
            </a:r>
            <a:br>
              <a:rPr lang="en-US" sz="2200" dirty="0" smtClean="0">
                <a:latin typeface="Antipasto" pitchFamily="2" charset="0"/>
              </a:rPr>
            </a:br>
            <a:r>
              <a:rPr lang="en-US" sz="2200" dirty="0" smtClean="0">
                <a:latin typeface="Antipasto" pitchFamily="2" charset="0"/>
              </a:rPr>
              <a:t> </a:t>
            </a:r>
            <a:r>
              <a:rPr lang="en-US" sz="2200" dirty="0" err="1" smtClean="0">
                <a:latin typeface="Antipasto" pitchFamily="2" charset="0"/>
              </a:rPr>
              <a:t>Makatutulong</a:t>
            </a:r>
            <a:r>
              <a:rPr lang="en-US" sz="2200" dirty="0" smtClean="0">
                <a:latin typeface="Antipasto" pitchFamily="2" charset="0"/>
              </a:rPr>
              <a:t> </a:t>
            </a:r>
            <a:r>
              <a:rPr lang="en-US" sz="2200" dirty="0" err="1" smtClean="0">
                <a:latin typeface="Antipasto" pitchFamily="2" charset="0"/>
              </a:rPr>
              <a:t>sa</a:t>
            </a:r>
            <a:r>
              <a:rPr lang="en-US" sz="2200" dirty="0" smtClean="0">
                <a:latin typeface="Antipasto" pitchFamily="2" charset="0"/>
              </a:rPr>
              <a:t> </a:t>
            </a:r>
            <a:r>
              <a:rPr lang="en-US" sz="2200" dirty="0" err="1" smtClean="0">
                <a:latin typeface="Antipasto" pitchFamily="2" charset="0"/>
              </a:rPr>
              <a:t>iyo</a:t>
            </a:r>
            <a:r>
              <a:rPr lang="en-US" sz="2200" dirty="0" smtClean="0">
                <a:latin typeface="Antipasto" pitchFamily="2" charset="0"/>
              </a:rPr>
              <a:t> </a:t>
            </a:r>
            <a:r>
              <a:rPr lang="en-US" sz="2200" dirty="0" err="1" smtClean="0">
                <a:latin typeface="Antipasto" pitchFamily="2" charset="0"/>
              </a:rPr>
              <a:t>ang</a:t>
            </a:r>
            <a:r>
              <a:rPr lang="en-US" sz="2200" dirty="0" smtClean="0">
                <a:latin typeface="Antipasto" pitchFamily="2" charset="0"/>
              </a:rPr>
              <a:t> </a:t>
            </a:r>
            <a:r>
              <a:rPr lang="en-US" sz="2200" dirty="0" err="1" smtClean="0">
                <a:latin typeface="Antipasto" pitchFamily="2" charset="0"/>
              </a:rPr>
              <a:t>kasunod</a:t>
            </a:r>
            <a:r>
              <a:rPr lang="en-US" sz="2200" dirty="0" smtClean="0">
                <a:latin typeface="Antipasto" pitchFamily="2" charset="0"/>
              </a:rPr>
              <a:t> </a:t>
            </a:r>
            <a:r>
              <a:rPr lang="en-US" sz="2200" dirty="0" err="1" smtClean="0">
                <a:latin typeface="Antipasto" pitchFamily="2" charset="0"/>
              </a:rPr>
              <a:t>na</a:t>
            </a:r>
            <a:r>
              <a:rPr lang="en-US" sz="2200" dirty="0" smtClean="0">
                <a:latin typeface="Antipasto" pitchFamily="2" charset="0"/>
              </a:rPr>
              <a:t> </a:t>
            </a:r>
            <a:r>
              <a:rPr lang="en-US" sz="2200" dirty="0" err="1" smtClean="0">
                <a:latin typeface="Antipasto" pitchFamily="2" charset="0"/>
              </a:rPr>
              <a:t>mga</a:t>
            </a:r>
            <a:r>
              <a:rPr lang="en-US" sz="2200" dirty="0" smtClean="0">
                <a:latin typeface="Antipasto" pitchFamily="2" charset="0"/>
              </a:rPr>
              <a:t> </a:t>
            </a:r>
            <a:r>
              <a:rPr lang="en-US" sz="2200" dirty="0" err="1" smtClean="0">
                <a:latin typeface="Antipasto" pitchFamily="2" charset="0"/>
              </a:rPr>
              <a:t>hakbang</a:t>
            </a:r>
            <a:r>
              <a:rPr lang="en-US" sz="2200" dirty="0" smtClean="0">
                <a:latin typeface="Antipasto" pitchFamily="2" charset="0"/>
              </a:rPr>
              <a:t>:</a:t>
            </a:r>
            <a:r>
              <a:rPr lang="en-US" sz="2200" dirty="0" smtClean="0"/>
              <a:t/>
            </a:r>
            <a:br>
              <a:rPr lang="en-US" sz="2200" dirty="0" smtClean="0"/>
            </a:br>
            <a:endParaRPr lang="en-US" sz="22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buNone/>
            </a:pPr>
            <a:r>
              <a:rPr lang="en-US" dirty="0" smtClean="0"/>
              <a:t>3. </a:t>
            </a:r>
            <a:r>
              <a:rPr lang="en-US" sz="2900" i="1" dirty="0" err="1" smtClean="0"/>
              <a:t>Suriin</a:t>
            </a:r>
            <a:r>
              <a:rPr lang="en-US" sz="2900" i="1" dirty="0" smtClean="0"/>
              <a:t> </a:t>
            </a:r>
            <a:r>
              <a:rPr lang="en-US" sz="2900" i="1" dirty="0" err="1" smtClean="0"/>
              <a:t>ang</a:t>
            </a:r>
            <a:r>
              <a:rPr lang="en-US" sz="2900" i="1" dirty="0" smtClean="0"/>
              <a:t> </a:t>
            </a:r>
            <a:r>
              <a:rPr lang="en-US" sz="2900" i="1" dirty="0" err="1" smtClean="0"/>
              <a:t>mga</a:t>
            </a:r>
            <a:r>
              <a:rPr lang="en-US" sz="2900" i="1" dirty="0" smtClean="0"/>
              <a:t> </a:t>
            </a:r>
            <a:r>
              <a:rPr lang="en-US" sz="2900" i="1" dirty="0" err="1" smtClean="0"/>
              <a:t>gawaing</a:t>
            </a:r>
            <a:r>
              <a:rPr lang="en-US" sz="2900" i="1" dirty="0" smtClean="0"/>
              <a:t> </a:t>
            </a:r>
            <a:r>
              <a:rPr lang="en-US" sz="2900" i="1" dirty="0" err="1" smtClean="0"/>
              <a:t>iyong</a:t>
            </a:r>
            <a:r>
              <a:rPr lang="en-US" sz="2900" i="1" dirty="0" smtClean="0"/>
              <a:t> </a:t>
            </a:r>
            <a:r>
              <a:rPr lang="en-US" sz="2900" i="1" dirty="0" err="1" smtClean="0"/>
              <a:t>iniiwasang</a:t>
            </a:r>
            <a:r>
              <a:rPr lang="en-US" sz="2900" i="1" dirty="0" smtClean="0"/>
              <a:t> </a:t>
            </a:r>
            <a:r>
              <a:rPr lang="en-US" sz="2900" i="1" dirty="0" err="1" smtClean="0"/>
              <a:t>gawin</a:t>
            </a:r>
            <a:r>
              <a:rPr lang="en-US" sz="2900" i="1" dirty="0" smtClean="0"/>
              <a:t>. </a:t>
            </a:r>
            <a:endParaRPr lang="en-US" sz="2900" i="1" dirty="0" smtClean="0"/>
          </a:p>
          <a:p>
            <a:pPr>
              <a:buNone/>
            </a:pPr>
            <a:endParaRPr lang="en-US" sz="2900" i="1" dirty="0" smtClean="0"/>
          </a:p>
          <a:p>
            <a:pPr>
              <a:buNone/>
            </a:pPr>
            <a:r>
              <a:rPr lang="en-US" sz="3200" dirty="0" err="1" smtClean="0"/>
              <a:t>Ang</a:t>
            </a:r>
            <a:r>
              <a:rPr lang="en-US" sz="3200" dirty="0" smtClean="0"/>
              <a:t> </a:t>
            </a:r>
            <a:r>
              <a:rPr lang="en-US" sz="3200" dirty="0" err="1" smtClean="0"/>
              <a:t>isa</a:t>
            </a:r>
            <a:r>
              <a:rPr lang="en-US" sz="3200" dirty="0" smtClean="0"/>
              <a:t> pang </a:t>
            </a:r>
            <a:r>
              <a:rPr lang="en-US" sz="3200" dirty="0" err="1" smtClean="0"/>
              <a:t>palatandaan</a:t>
            </a:r>
            <a:r>
              <a:rPr lang="en-US" sz="3200" dirty="0" smtClean="0"/>
              <a:t> </a:t>
            </a:r>
            <a:r>
              <a:rPr lang="en-US" sz="3200" dirty="0" err="1" smtClean="0"/>
              <a:t>sa</a:t>
            </a:r>
            <a:r>
              <a:rPr lang="en-US" sz="3200" dirty="0" smtClean="0"/>
              <a:t> </a:t>
            </a:r>
            <a:r>
              <a:rPr lang="en-US" sz="3200" dirty="0" err="1" smtClean="0"/>
              <a:t>pagtuklas</a:t>
            </a:r>
            <a:r>
              <a:rPr lang="en-US" sz="3200" dirty="0" smtClean="0"/>
              <a:t> </a:t>
            </a:r>
            <a:r>
              <a:rPr lang="en-US" sz="3200" dirty="0" err="1" smtClean="0"/>
              <a:t>ng</a:t>
            </a:r>
            <a:r>
              <a:rPr lang="en-US" sz="3200" dirty="0" smtClean="0"/>
              <a:t> </a:t>
            </a:r>
            <a:r>
              <a:rPr lang="en-US" sz="3200" dirty="0" err="1" smtClean="0"/>
              <a:t>iyong</a:t>
            </a:r>
            <a:r>
              <a:rPr lang="en-US" sz="3200" dirty="0" smtClean="0"/>
              <a:t> </a:t>
            </a:r>
            <a:r>
              <a:rPr lang="en-US" sz="3200" dirty="0" err="1" smtClean="0"/>
              <a:t>mga</a:t>
            </a:r>
            <a:r>
              <a:rPr lang="en-US" sz="3200" dirty="0" smtClean="0"/>
              <a:t> </a:t>
            </a:r>
            <a:r>
              <a:rPr lang="en-US" sz="3200" dirty="0" err="1" smtClean="0"/>
              <a:t>interes</a:t>
            </a:r>
            <a:r>
              <a:rPr lang="en-US" sz="3200" dirty="0" smtClean="0"/>
              <a:t> o </a:t>
            </a:r>
            <a:r>
              <a:rPr lang="en-US" sz="3200" dirty="0" err="1" smtClean="0"/>
              <a:t>hilig</a:t>
            </a:r>
            <a:r>
              <a:rPr lang="en-US" sz="3200" dirty="0" smtClean="0"/>
              <a:t> ay </a:t>
            </a:r>
            <a:r>
              <a:rPr lang="en-US" sz="3200" dirty="0" err="1" smtClean="0"/>
              <a:t>maaaring</a:t>
            </a:r>
            <a:r>
              <a:rPr lang="en-US" sz="3200" dirty="0" smtClean="0"/>
              <a:t> </a:t>
            </a:r>
            <a:r>
              <a:rPr lang="en-US" sz="3200" dirty="0" err="1" smtClean="0"/>
              <a:t>sa</a:t>
            </a:r>
            <a:r>
              <a:rPr lang="en-US" sz="3200" dirty="0" smtClean="0"/>
              <a:t> </a:t>
            </a:r>
            <a:r>
              <a:rPr lang="en-US" sz="3200" dirty="0" err="1" smtClean="0"/>
              <a:t>pamamagitan</a:t>
            </a:r>
            <a:r>
              <a:rPr lang="en-US" sz="3200" dirty="0" smtClean="0"/>
              <a:t> </a:t>
            </a:r>
            <a:r>
              <a:rPr lang="en-US" sz="3200" dirty="0" err="1" smtClean="0"/>
              <a:t>ng</a:t>
            </a:r>
            <a:endParaRPr lang="en-US" sz="3200" dirty="0" smtClean="0"/>
          </a:p>
          <a:p>
            <a:pPr>
              <a:buNone/>
            </a:pPr>
            <a:r>
              <a:rPr lang="en-US" sz="3200" dirty="0" err="1" smtClean="0"/>
              <a:t>pagsisiyasat</a:t>
            </a:r>
            <a:r>
              <a:rPr lang="en-US" sz="3200" dirty="0" smtClean="0"/>
              <a:t> </a:t>
            </a:r>
            <a:r>
              <a:rPr lang="en-US" sz="3200" dirty="0" err="1" smtClean="0"/>
              <a:t>sa</a:t>
            </a:r>
            <a:r>
              <a:rPr lang="en-US" sz="3200" dirty="0" smtClean="0"/>
              <a:t> </a:t>
            </a:r>
            <a:r>
              <a:rPr lang="en-US" sz="3200" dirty="0" err="1" smtClean="0"/>
              <a:t>mga</a:t>
            </a:r>
            <a:r>
              <a:rPr lang="en-US" sz="3200" dirty="0" smtClean="0"/>
              <a:t> </a:t>
            </a:r>
            <a:r>
              <a:rPr lang="en-US" sz="3200" dirty="0" err="1" smtClean="0"/>
              <a:t>gawaing</a:t>
            </a:r>
            <a:r>
              <a:rPr lang="en-US" sz="3200" dirty="0" smtClean="0"/>
              <a:t> </a:t>
            </a:r>
            <a:r>
              <a:rPr lang="en-US" sz="3200" dirty="0" err="1" smtClean="0"/>
              <a:t>mas</a:t>
            </a:r>
            <a:r>
              <a:rPr lang="en-US" sz="3200" dirty="0" smtClean="0"/>
              <a:t> </a:t>
            </a:r>
            <a:r>
              <a:rPr lang="en-US" sz="3200" dirty="0" err="1" smtClean="0"/>
              <a:t>pinipili</a:t>
            </a:r>
            <a:r>
              <a:rPr lang="en-US" sz="3200" dirty="0" smtClean="0"/>
              <a:t> </a:t>
            </a:r>
            <a:r>
              <a:rPr lang="en-US" sz="3200" dirty="0" err="1" smtClean="0"/>
              <a:t>mong</a:t>
            </a:r>
            <a:r>
              <a:rPr lang="en-US" sz="3200" dirty="0" smtClean="0"/>
              <a:t> </a:t>
            </a:r>
            <a:r>
              <a:rPr lang="en-US" sz="3200" dirty="0" err="1" smtClean="0"/>
              <a:t>gawin</a:t>
            </a:r>
            <a:r>
              <a:rPr lang="en-US" sz="3200" dirty="0" smtClean="0"/>
              <a:t> </a:t>
            </a:r>
            <a:r>
              <a:rPr lang="en-US" sz="3200" dirty="0" err="1" smtClean="0"/>
              <a:t>kapag</a:t>
            </a:r>
            <a:r>
              <a:rPr lang="en-US" sz="3200" dirty="0" smtClean="0"/>
              <a:t> </a:t>
            </a:r>
            <a:r>
              <a:rPr lang="en-US" sz="3200" dirty="0" err="1" smtClean="0"/>
              <a:t>nahaharap</a:t>
            </a:r>
            <a:r>
              <a:rPr lang="en-US" sz="3200" dirty="0" smtClean="0"/>
              <a:t> </a:t>
            </a:r>
            <a:r>
              <a:rPr lang="en-US" sz="3200" dirty="0" err="1" smtClean="0"/>
              <a:t>sa</a:t>
            </a:r>
            <a:r>
              <a:rPr lang="en-US" sz="3200" dirty="0" smtClean="0"/>
              <a:t> </a:t>
            </a:r>
            <a:r>
              <a:rPr lang="en-US" sz="3200" dirty="0" err="1" smtClean="0"/>
              <a:t>isang</a:t>
            </a:r>
            <a:r>
              <a:rPr lang="en-US" sz="3200" dirty="0" smtClean="0"/>
              <a:t> </a:t>
            </a:r>
            <a:r>
              <a:rPr lang="en-US" sz="3200" dirty="0" err="1" smtClean="0"/>
              <a:t>bagay</a:t>
            </a:r>
            <a:r>
              <a:rPr lang="en-US" sz="3200" dirty="0" smtClean="0"/>
              <a:t> </a:t>
            </a:r>
            <a:r>
              <a:rPr lang="en-US" sz="3200" dirty="0" err="1" smtClean="0"/>
              <a:t>na</a:t>
            </a:r>
            <a:r>
              <a:rPr lang="en-US" sz="3200" dirty="0" smtClean="0"/>
              <a:t> </a:t>
            </a:r>
            <a:r>
              <a:rPr lang="en-US" sz="3200" dirty="0" err="1" smtClean="0"/>
              <a:t>hindi</a:t>
            </a:r>
            <a:r>
              <a:rPr lang="en-US" sz="3200" dirty="0" smtClean="0"/>
              <a:t> mo </a:t>
            </a:r>
            <a:r>
              <a:rPr lang="en-US" sz="3200" dirty="0" err="1" smtClean="0"/>
              <a:t>nais</a:t>
            </a:r>
            <a:r>
              <a:rPr lang="en-US" sz="3200" dirty="0" smtClean="0"/>
              <a:t> </a:t>
            </a:r>
            <a:r>
              <a:rPr lang="en-US" sz="3200" dirty="0" err="1" smtClean="0"/>
              <a:t>na</a:t>
            </a:r>
            <a:r>
              <a:rPr lang="en-US" sz="3200" dirty="0" smtClean="0"/>
              <a:t> </a:t>
            </a:r>
            <a:r>
              <a:rPr lang="en-US" sz="3200" dirty="0" err="1" smtClean="0"/>
              <a:t>gawin</a:t>
            </a:r>
            <a:r>
              <a:rPr lang="en-US" sz="3200" dirty="0" smtClean="0"/>
              <a:t>. </a:t>
            </a:r>
            <a:r>
              <a:rPr lang="en-US" sz="3200" dirty="0" err="1" smtClean="0"/>
              <a:t>Halimbawa</a:t>
            </a:r>
            <a:r>
              <a:rPr lang="en-US" sz="3200" dirty="0" smtClean="0"/>
              <a:t>, </a:t>
            </a:r>
            <a:r>
              <a:rPr lang="en-US" sz="3200" dirty="0" err="1" smtClean="0"/>
              <a:t>kakausapin</a:t>
            </a:r>
            <a:r>
              <a:rPr lang="en-US" sz="3200" dirty="0" smtClean="0"/>
              <a:t> mo </a:t>
            </a:r>
            <a:r>
              <a:rPr lang="en-US" sz="3200" dirty="0" err="1" smtClean="0"/>
              <a:t>ang</a:t>
            </a:r>
            <a:r>
              <a:rPr lang="en-US" sz="3200" dirty="0" smtClean="0"/>
              <a:t> </a:t>
            </a:r>
            <a:r>
              <a:rPr lang="nn-NO" sz="3200" dirty="0" smtClean="0"/>
              <a:t>iyong </a:t>
            </a:r>
            <a:r>
              <a:rPr lang="nn-NO" sz="3200" dirty="0" smtClean="0"/>
              <a:t>kapatid na siya na lamang ang magluto at ikaw na lamang </a:t>
            </a:r>
            <a:r>
              <a:rPr lang="nn-NO" sz="3200" dirty="0" smtClean="0"/>
              <a:t>ang </a:t>
            </a:r>
            <a:r>
              <a:rPr lang="en-US" sz="3200" dirty="0" err="1" smtClean="0"/>
              <a:t>maghuhugas</a:t>
            </a:r>
            <a:r>
              <a:rPr lang="en-US" sz="3200" dirty="0" smtClean="0"/>
              <a:t> </a:t>
            </a:r>
            <a:r>
              <a:rPr lang="en-US" sz="3200" dirty="0" err="1" smtClean="0"/>
              <a:t>ng</a:t>
            </a:r>
            <a:r>
              <a:rPr lang="en-US" sz="3200" dirty="0" smtClean="0"/>
              <a:t> </a:t>
            </a:r>
            <a:r>
              <a:rPr lang="en-US" sz="3200" dirty="0" err="1" smtClean="0"/>
              <a:t>pinggan</a:t>
            </a:r>
            <a:r>
              <a:rPr lang="en-US" sz="3200" dirty="0" smtClean="0"/>
              <a:t> </a:t>
            </a:r>
            <a:r>
              <a:rPr lang="en-US" sz="3200" dirty="0" err="1" smtClean="0"/>
              <a:t>dahil</a:t>
            </a:r>
            <a:r>
              <a:rPr lang="en-US" sz="3200" dirty="0" smtClean="0"/>
              <a:t> </a:t>
            </a:r>
            <a:r>
              <a:rPr lang="en-US" sz="3200" dirty="0" err="1" smtClean="0"/>
              <a:t>hindi</a:t>
            </a:r>
            <a:r>
              <a:rPr lang="en-US" sz="3200" dirty="0" smtClean="0"/>
              <a:t> mo </a:t>
            </a:r>
            <a:r>
              <a:rPr lang="en-US" sz="3200" dirty="0" err="1" smtClean="0"/>
              <a:t>talaga</a:t>
            </a:r>
            <a:r>
              <a:rPr lang="en-US" sz="3200" dirty="0" smtClean="0"/>
              <a:t> </a:t>
            </a:r>
            <a:r>
              <a:rPr lang="en-US" sz="3200" dirty="0" err="1" smtClean="0"/>
              <a:t>hilig</a:t>
            </a:r>
            <a:r>
              <a:rPr lang="en-US" sz="3200" dirty="0" smtClean="0"/>
              <a:t> </a:t>
            </a:r>
            <a:r>
              <a:rPr lang="en-US" sz="3200" dirty="0" err="1" smtClean="0"/>
              <a:t>ang</a:t>
            </a:r>
            <a:r>
              <a:rPr lang="en-US" sz="3200" dirty="0" smtClean="0"/>
              <a:t> </a:t>
            </a:r>
            <a:r>
              <a:rPr lang="en-US" sz="3200" dirty="0" err="1" smtClean="0"/>
              <a:t>magluto</a:t>
            </a:r>
            <a:r>
              <a:rPr lang="en-US" sz="3200" dirty="0" smtClean="0"/>
              <a:t> at </a:t>
            </a:r>
            <a:r>
              <a:rPr lang="en-US" sz="3200" dirty="0" err="1" smtClean="0"/>
              <a:t>alam</a:t>
            </a:r>
            <a:r>
              <a:rPr lang="en-US" sz="3200" dirty="0" smtClean="0"/>
              <a:t> </a:t>
            </a:r>
            <a:r>
              <a:rPr lang="en-US" sz="3200" dirty="0" err="1" smtClean="0"/>
              <a:t>mong</a:t>
            </a:r>
            <a:r>
              <a:rPr lang="en-US" sz="3200" dirty="0" smtClean="0"/>
              <a:t> </a:t>
            </a:r>
            <a:r>
              <a:rPr lang="en-US" sz="3200" dirty="0" err="1" smtClean="0"/>
              <a:t>kulang</a:t>
            </a:r>
            <a:r>
              <a:rPr lang="en-US" sz="3200" dirty="0" smtClean="0"/>
              <a:t> ka </a:t>
            </a:r>
            <a:r>
              <a:rPr lang="en-US" sz="3200" dirty="0" err="1" smtClean="0"/>
              <a:t>sa</a:t>
            </a:r>
            <a:r>
              <a:rPr lang="en-US" sz="3200" dirty="0" smtClean="0"/>
              <a:t> </a:t>
            </a:r>
            <a:r>
              <a:rPr lang="en-US" sz="3200" dirty="0" err="1" smtClean="0"/>
              <a:t>kakayahan</a:t>
            </a:r>
            <a:r>
              <a:rPr lang="en-US" sz="3200" dirty="0" smtClean="0"/>
              <a:t> </a:t>
            </a:r>
            <a:r>
              <a:rPr lang="en-US" sz="3200" dirty="0" err="1" smtClean="0"/>
              <a:t>upang</a:t>
            </a:r>
            <a:r>
              <a:rPr lang="en-US" sz="3200" dirty="0" smtClean="0"/>
              <a:t> </a:t>
            </a:r>
            <a:r>
              <a:rPr lang="en-US" sz="3200" dirty="0" err="1" smtClean="0"/>
              <a:t>gawin</a:t>
            </a:r>
            <a:r>
              <a:rPr lang="en-US" sz="3200" dirty="0" smtClean="0"/>
              <a:t> </a:t>
            </a:r>
            <a:r>
              <a:rPr lang="en-US" sz="3200" dirty="0" err="1" smtClean="0"/>
              <a:t>ito</a:t>
            </a:r>
            <a:r>
              <a:rPr lang="en-US" sz="3200" dirty="0" smtClean="0"/>
              <a:t>.</a:t>
            </a:r>
          </a:p>
          <a:p>
            <a:pPr>
              <a:buNone/>
            </a:pPr>
            <a:endParaRPr lang="en-US" sz="3200" dirty="0" smtClean="0"/>
          </a:p>
        </p:txBody>
      </p:sp>
      <p:sp>
        <p:nvSpPr>
          <p:cNvPr id="3" name="Title 2"/>
          <p:cNvSpPr>
            <a:spLocks noGrp="1"/>
          </p:cNvSpPr>
          <p:nvPr>
            <p:ph type="title"/>
          </p:nvPr>
        </p:nvSpPr>
        <p:spPr/>
        <p:txBody>
          <a:bodyPr>
            <a:normAutofit fontScale="90000"/>
          </a:bodyPr>
          <a:lstStyle/>
          <a:p>
            <a:r>
              <a:rPr lang="en-US" sz="2000" dirty="0" smtClean="0">
                <a:latin typeface="Antipasto" pitchFamily="2" charset="0"/>
              </a:rPr>
              <a:t/>
            </a:r>
            <a:br>
              <a:rPr lang="en-US" sz="2000" dirty="0" smtClean="0">
                <a:latin typeface="Antipasto" pitchFamily="2" charset="0"/>
              </a:rPr>
            </a:br>
            <a:r>
              <a:rPr lang="en-US" sz="2200" dirty="0" err="1" smtClean="0">
                <a:latin typeface="Antipasto" pitchFamily="2" charset="0"/>
              </a:rPr>
              <a:t>Paano</a:t>
            </a:r>
            <a:r>
              <a:rPr lang="en-US" sz="2200" dirty="0" smtClean="0">
                <a:latin typeface="Antipasto" pitchFamily="2" charset="0"/>
              </a:rPr>
              <a:t> </a:t>
            </a:r>
            <a:r>
              <a:rPr lang="en-US" sz="2200" dirty="0" smtClean="0">
                <a:latin typeface="Antipasto" pitchFamily="2" charset="0"/>
              </a:rPr>
              <a:t>mo </a:t>
            </a:r>
            <a:r>
              <a:rPr lang="en-US" sz="2200" dirty="0" err="1" smtClean="0">
                <a:latin typeface="Antipasto" pitchFamily="2" charset="0"/>
              </a:rPr>
              <a:t>ba</a:t>
            </a:r>
            <a:r>
              <a:rPr lang="en-US" sz="2200" dirty="0" smtClean="0">
                <a:latin typeface="Antipasto" pitchFamily="2" charset="0"/>
              </a:rPr>
              <a:t> </a:t>
            </a:r>
            <a:r>
              <a:rPr lang="en-US" sz="2200" dirty="0" err="1" smtClean="0">
                <a:latin typeface="Antipasto" pitchFamily="2" charset="0"/>
              </a:rPr>
              <a:t>matutuklasan</a:t>
            </a:r>
            <a:r>
              <a:rPr lang="en-US" sz="2200" dirty="0" smtClean="0">
                <a:latin typeface="Antipasto" pitchFamily="2" charset="0"/>
              </a:rPr>
              <a:t> </a:t>
            </a:r>
            <a:r>
              <a:rPr lang="en-US" sz="2200" dirty="0" err="1" smtClean="0">
                <a:latin typeface="Antipasto" pitchFamily="2" charset="0"/>
              </a:rPr>
              <a:t>ang</a:t>
            </a:r>
            <a:r>
              <a:rPr lang="en-US" sz="2200" dirty="0" smtClean="0">
                <a:latin typeface="Antipasto" pitchFamily="2" charset="0"/>
              </a:rPr>
              <a:t> </a:t>
            </a:r>
            <a:r>
              <a:rPr lang="en-US" sz="2200" dirty="0" err="1" smtClean="0">
                <a:latin typeface="Antipasto" pitchFamily="2" charset="0"/>
              </a:rPr>
              <a:t>iyong</a:t>
            </a:r>
            <a:r>
              <a:rPr lang="en-US" sz="2200" dirty="0" smtClean="0">
                <a:latin typeface="Antipasto" pitchFamily="2" charset="0"/>
              </a:rPr>
              <a:t> </a:t>
            </a:r>
            <a:r>
              <a:rPr lang="en-US" sz="2200" dirty="0" err="1" smtClean="0">
                <a:latin typeface="Antipasto" pitchFamily="2" charset="0"/>
              </a:rPr>
              <a:t>mga</a:t>
            </a:r>
            <a:r>
              <a:rPr lang="en-US" sz="2200" dirty="0" smtClean="0">
                <a:latin typeface="Antipasto" pitchFamily="2" charset="0"/>
              </a:rPr>
              <a:t> </a:t>
            </a:r>
            <a:r>
              <a:rPr lang="en-US" sz="2200" dirty="0" err="1" smtClean="0">
                <a:latin typeface="Antipasto" pitchFamily="2" charset="0"/>
              </a:rPr>
              <a:t>hilig</a:t>
            </a:r>
            <a:r>
              <a:rPr lang="en-US" sz="2200" dirty="0" smtClean="0">
                <a:latin typeface="Antipasto" pitchFamily="2" charset="0"/>
              </a:rPr>
              <a:t>?</a:t>
            </a:r>
            <a:br>
              <a:rPr lang="en-US" sz="2200" dirty="0" smtClean="0">
                <a:latin typeface="Antipasto" pitchFamily="2" charset="0"/>
              </a:rPr>
            </a:br>
            <a:r>
              <a:rPr lang="en-US" sz="2200" dirty="0" smtClean="0">
                <a:latin typeface="Antipasto" pitchFamily="2" charset="0"/>
              </a:rPr>
              <a:t> </a:t>
            </a:r>
            <a:r>
              <a:rPr lang="en-US" sz="2200" dirty="0" err="1" smtClean="0">
                <a:latin typeface="Antipasto" pitchFamily="2" charset="0"/>
              </a:rPr>
              <a:t>Makatutulong</a:t>
            </a:r>
            <a:r>
              <a:rPr lang="en-US" sz="2200" dirty="0" smtClean="0">
                <a:latin typeface="Antipasto" pitchFamily="2" charset="0"/>
              </a:rPr>
              <a:t> </a:t>
            </a:r>
            <a:r>
              <a:rPr lang="en-US" sz="2200" dirty="0" err="1" smtClean="0">
                <a:latin typeface="Antipasto" pitchFamily="2" charset="0"/>
              </a:rPr>
              <a:t>sa</a:t>
            </a:r>
            <a:r>
              <a:rPr lang="en-US" sz="2200" dirty="0" smtClean="0">
                <a:latin typeface="Antipasto" pitchFamily="2" charset="0"/>
              </a:rPr>
              <a:t> </a:t>
            </a:r>
            <a:r>
              <a:rPr lang="en-US" sz="2200" dirty="0" err="1" smtClean="0">
                <a:latin typeface="Antipasto" pitchFamily="2" charset="0"/>
              </a:rPr>
              <a:t>iyo</a:t>
            </a:r>
            <a:r>
              <a:rPr lang="en-US" sz="2200" dirty="0" smtClean="0">
                <a:latin typeface="Antipasto" pitchFamily="2" charset="0"/>
              </a:rPr>
              <a:t> </a:t>
            </a:r>
            <a:r>
              <a:rPr lang="en-US" sz="2200" dirty="0" err="1" smtClean="0">
                <a:latin typeface="Antipasto" pitchFamily="2" charset="0"/>
              </a:rPr>
              <a:t>ang</a:t>
            </a:r>
            <a:r>
              <a:rPr lang="en-US" sz="2200" dirty="0" smtClean="0">
                <a:latin typeface="Antipasto" pitchFamily="2" charset="0"/>
              </a:rPr>
              <a:t> </a:t>
            </a:r>
            <a:r>
              <a:rPr lang="en-US" sz="2200" dirty="0" err="1" smtClean="0">
                <a:latin typeface="Antipasto" pitchFamily="2" charset="0"/>
              </a:rPr>
              <a:t>kasunod</a:t>
            </a:r>
            <a:r>
              <a:rPr lang="en-US" sz="2200" dirty="0" smtClean="0">
                <a:latin typeface="Antipasto" pitchFamily="2" charset="0"/>
              </a:rPr>
              <a:t> </a:t>
            </a:r>
            <a:r>
              <a:rPr lang="en-US" sz="2200" dirty="0" err="1" smtClean="0">
                <a:latin typeface="Antipasto" pitchFamily="2" charset="0"/>
              </a:rPr>
              <a:t>na</a:t>
            </a:r>
            <a:r>
              <a:rPr lang="en-US" sz="2200" dirty="0" smtClean="0">
                <a:latin typeface="Antipasto" pitchFamily="2" charset="0"/>
              </a:rPr>
              <a:t> </a:t>
            </a:r>
            <a:r>
              <a:rPr lang="en-US" sz="2200" dirty="0" err="1" smtClean="0">
                <a:latin typeface="Antipasto" pitchFamily="2" charset="0"/>
              </a:rPr>
              <a:t>mga</a:t>
            </a:r>
            <a:r>
              <a:rPr lang="en-US" sz="2200" dirty="0" smtClean="0">
                <a:latin typeface="Antipasto" pitchFamily="2" charset="0"/>
              </a:rPr>
              <a:t> </a:t>
            </a:r>
            <a:r>
              <a:rPr lang="en-US" sz="2200" dirty="0" err="1" smtClean="0">
                <a:latin typeface="Antipasto" pitchFamily="2" charset="0"/>
              </a:rPr>
              <a:t>hakbang</a:t>
            </a:r>
            <a:r>
              <a:rPr lang="en-US" sz="2200" dirty="0" smtClean="0">
                <a:latin typeface="Antipasto" pitchFamily="2" charset="0"/>
              </a:rPr>
              <a:t>:</a:t>
            </a:r>
            <a:r>
              <a:rPr lang="en-US" sz="2200" dirty="0" smtClean="0"/>
              <a:t/>
            </a:r>
            <a:br>
              <a:rPr lang="en-US" sz="2200" dirty="0" smtClean="0"/>
            </a:br>
            <a:endParaRPr lang="en-US" sz="22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a:buNone/>
            </a:pPr>
            <a:r>
              <a:rPr lang="en-US" sz="1800" dirty="0" smtClean="0"/>
              <a:t>1. </a:t>
            </a:r>
            <a:r>
              <a:rPr lang="en-US" sz="1800" i="1" dirty="0" smtClean="0"/>
              <a:t>Outdoor </a:t>
            </a:r>
            <a:r>
              <a:rPr lang="en-US" sz="1800" i="1" dirty="0" smtClean="0"/>
              <a:t>– </a:t>
            </a:r>
            <a:r>
              <a:rPr lang="en-US" sz="1800" i="1" dirty="0" err="1" smtClean="0"/>
              <a:t>Nasisiyahan</a:t>
            </a:r>
            <a:r>
              <a:rPr lang="en-US" sz="1800" i="1" dirty="0" smtClean="0"/>
              <a:t> </a:t>
            </a:r>
            <a:r>
              <a:rPr lang="en-US" sz="1800" i="1" dirty="0" err="1" smtClean="0"/>
              <a:t>sa</a:t>
            </a:r>
            <a:r>
              <a:rPr lang="en-US" sz="1800" i="1" dirty="0" smtClean="0"/>
              <a:t> </a:t>
            </a:r>
            <a:r>
              <a:rPr lang="en-US" sz="1800" i="1" dirty="0" err="1" smtClean="0"/>
              <a:t>mga</a:t>
            </a:r>
            <a:r>
              <a:rPr lang="en-US" sz="1800" i="1" dirty="0" smtClean="0"/>
              <a:t> </a:t>
            </a:r>
            <a:r>
              <a:rPr lang="en-US" sz="1800" i="1" dirty="0" err="1" smtClean="0"/>
              <a:t>gawaing</a:t>
            </a:r>
            <a:r>
              <a:rPr lang="en-US" sz="1800" i="1" dirty="0" smtClean="0"/>
              <a:t> </a:t>
            </a:r>
            <a:r>
              <a:rPr lang="en-US" sz="1800" i="1" dirty="0" err="1" smtClean="0"/>
              <a:t>panlabas</a:t>
            </a:r>
            <a:r>
              <a:rPr lang="en-US" sz="1800" i="1" dirty="0" smtClean="0"/>
              <a:t> </a:t>
            </a:r>
            <a:r>
              <a:rPr lang="en-US" sz="1800" dirty="0" smtClean="0"/>
              <a:t>(outdoor)</a:t>
            </a:r>
          </a:p>
          <a:p>
            <a:pPr>
              <a:buNone/>
            </a:pPr>
            <a:r>
              <a:rPr lang="en-US" sz="1800" dirty="0" smtClean="0"/>
              <a:t>2</a:t>
            </a:r>
            <a:r>
              <a:rPr lang="en-US" sz="1800" dirty="0" smtClean="0"/>
              <a:t>. </a:t>
            </a:r>
            <a:r>
              <a:rPr lang="en-US" sz="1800" i="1" dirty="0" smtClean="0"/>
              <a:t>Mechanical – </a:t>
            </a:r>
            <a:r>
              <a:rPr lang="en-US" sz="1800" i="1" dirty="0" err="1" smtClean="0"/>
              <a:t>Nasisiyahan</a:t>
            </a:r>
            <a:r>
              <a:rPr lang="en-US" sz="1800" i="1" dirty="0" smtClean="0"/>
              <a:t> </a:t>
            </a:r>
            <a:r>
              <a:rPr lang="en-US" sz="1800" i="1" dirty="0" err="1" smtClean="0"/>
              <a:t>sa</a:t>
            </a:r>
            <a:r>
              <a:rPr lang="en-US" sz="1800" i="1" dirty="0" smtClean="0"/>
              <a:t> </a:t>
            </a:r>
            <a:r>
              <a:rPr lang="en-US" sz="1800" i="1" dirty="0" err="1" smtClean="0"/>
              <a:t>paggamit</a:t>
            </a:r>
            <a:r>
              <a:rPr lang="en-US" sz="1800" i="1" dirty="0" smtClean="0"/>
              <a:t> </a:t>
            </a:r>
            <a:r>
              <a:rPr lang="en-US" sz="1800" i="1" dirty="0" err="1" smtClean="0"/>
              <a:t>ng</a:t>
            </a:r>
            <a:r>
              <a:rPr lang="en-US" sz="1800" i="1" dirty="0" smtClean="0"/>
              <a:t> </a:t>
            </a:r>
            <a:r>
              <a:rPr lang="en-US" sz="1800" i="1" dirty="0" err="1" smtClean="0"/>
              <a:t>mga</a:t>
            </a:r>
            <a:r>
              <a:rPr lang="en-US" sz="1800" i="1" dirty="0" smtClean="0"/>
              <a:t> </a:t>
            </a:r>
            <a:r>
              <a:rPr lang="en-US" sz="1800" dirty="0" err="1" smtClean="0"/>
              <a:t>kagamitan</a:t>
            </a:r>
            <a:r>
              <a:rPr lang="en-US" sz="1800" dirty="0" smtClean="0"/>
              <a:t> </a:t>
            </a:r>
            <a:r>
              <a:rPr lang="en-US" sz="1800" dirty="0" smtClean="0"/>
              <a:t>(</a:t>
            </a:r>
            <a:r>
              <a:rPr lang="en-US" sz="1800" i="1" dirty="0" smtClean="0"/>
              <a:t>tools)</a:t>
            </a:r>
          </a:p>
          <a:p>
            <a:pPr>
              <a:buNone/>
            </a:pPr>
            <a:r>
              <a:rPr lang="pt-BR" sz="1800" dirty="0" smtClean="0"/>
              <a:t>3. </a:t>
            </a:r>
            <a:r>
              <a:rPr lang="pt-BR" sz="1800" i="1" dirty="0" smtClean="0"/>
              <a:t>Computational – Nasisiyahan na gumawa </a:t>
            </a:r>
            <a:r>
              <a:rPr lang="pt-BR" sz="1800" i="1" dirty="0" smtClean="0"/>
              <a:t>gamit </a:t>
            </a:r>
            <a:r>
              <a:rPr lang="en-US" sz="1800" dirty="0" err="1" smtClean="0"/>
              <a:t>ang</a:t>
            </a:r>
            <a:r>
              <a:rPr lang="en-US" sz="1800" dirty="0" smtClean="0"/>
              <a:t> </a:t>
            </a:r>
            <a:r>
              <a:rPr lang="en-US" sz="1800" dirty="0" err="1" smtClean="0"/>
              <a:t>bilang</a:t>
            </a:r>
            <a:r>
              <a:rPr lang="en-US" sz="1800" dirty="0" smtClean="0"/>
              <a:t> o </a:t>
            </a:r>
            <a:r>
              <a:rPr lang="en-US" sz="1800" dirty="0" err="1" smtClean="0"/>
              <a:t>numero</a:t>
            </a:r>
            <a:endParaRPr lang="en-US" sz="1800" dirty="0" smtClean="0"/>
          </a:p>
          <a:p>
            <a:pPr>
              <a:buNone/>
            </a:pPr>
            <a:r>
              <a:rPr lang="nn-NO" sz="1800" dirty="0" smtClean="0"/>
              <a:t>4. </a:t>
            </a:r>
            <a:r>
              <a:rPr lang="nn-NO" sz="1800" i="1" dirty="0" smtClean="0"/>
              <a:t>Scientific – Nasisiyahan sa pagtuklas ng bagong kaalaman, pagdidisenyo </a:t>
            </a:r>
            <a:r>
              <a:rPr lang="nn-NO" sz="1800" i="1" dirty="0" smtClean="0"/>
              <a:t>at </a:t>
            </a:r>
            <a:r>
              <a:rPr lang="en-US" sz="1800" dirty="0" err="1" smtClean="0"/>
              <a:t>pag-imbento</a:t>
            </a:r>
            <a:r>
              <a:rPr lang="en-US" sz="1800" dirty="0" smtClean="0"/>
              <a:t> </a:t>
            </a:r>
            <a:r>
              <a:rPr lang="en-US" sz="1800" dirty="0" err="1" smtClean="0"/>
              <a:t>ng</a:t>
            </a:r>
            <a:r>
              <a:rPr lang="en-US" sz="1800" dirty="0" smtClean="0"/>
              <a:t> </a:t>
            </a:r>
            <a:r>
              <a:rPr lang="en-US" sz="1800" dirty="0" err="1" smtClean="0"/>
              <a:t>mga</a:t>
            </a:r>
            <a:r>
              <a:rPr lang="en-US" sz="1800" dirty="0" smtClean="0"/>
              <a:t> </a:t>
            </a:r>
            <a:r>
              <a:rPr lang="en-US" sz="1800" dirty="0" err="1" smtClean="0"/>
              <a:t>bagay</a:t>
            </a:r>
            <a:r>
              <a:rPr lang="en-US" sz="1800" dirty="0" smtClean="0"/>
              <a:t> o </a:t>
            </a:r>
            <a:r>
              <a:rPr lang="en-US" sz="1800" dirty="0" err="1" smtClean="0"/>
              <a:t>produkto</a:t>
            </a:r>
            <a:endParaRPr lang="en-US" sz="1800" dirty="0" smtClean="0"/>
          </a:p>
          <a:p>
            <a:pPr>
              <a:buNone/>
            </a:pPr>
            <a:r>
              <a:rPr lang="en-US" sz="1800" dirty="0" smtClean="0"/>
              <a:t>5. </a:t>
            </a:r>
            <a:r>
              <a:rPr lang="en-US" sz="1800" i="1" dirty="0" smtClean="0"/>
              <a:t>Persuasive – </a:t>
            </a:r>
            <a:r>
              <a:rPr lang="en-US" sz="1800" i="1" dirty="0" err="1" smtClean="0"/>
              <a:t>Nakahihikayat</a:t>
            </a:r>
            <a:r>
              <a:rPr lang="en-US" sz="1800" i="1" dirty="0" smtClean="0"/>
              <a:t> at </a:t>
            </a:r>
            <a:r>
              <a:rPr lang="en-US" sz="1800" i="1" dirty="0" err="1" smtClean="0"/>
              <a:t>nasisiyahan</a:t>
            </a:r>
            <a:r>
              <a:rPr lang="en-US" sz="1800" i="1" dirty="0" smtClean="0"/>
              <a:t> </a:t>
            </a:r>
            <a:r>
              <a:rPr lang="en-US" sz="1800" i="1" dirty="0" err="1" smtClean="0"/>
              <a:t>sa</a:t>
            </a:r>
            <a:r>
              <a:rPr lang="en-US" sz="1800" i="1" dirty="0" smtClean="0"/>
              <a:t> </a:t>
            </a:r>
            <a:r>
              <a:rPr lang="en-US" sz="1800" i="1" dirty="0" err="1" smtClean="0"/>
              <a:t>pakikipag-ugnayan</a:t>
            </a:r>
            <a:r>
              <a:rPr lang="en-US" sz="1800" i="1" dirty="0" smtClean="0"/>
              <a:t> </a:t>
            </a:r>
            <a:r>
              <a:rPr lang="en-US" sz="1800" i="1" dirty="0" err="1" smtClean="0"/>
              <a:t>sa</a:t>
            </a:r>
            <a:r>
              <a:rPr lang="en-US" sz="1800" i="1" dirty="0" smtClean="0"/>
              <a:t> </a:t>
            </a:r>
            <a:r>
              <a:rPr lang="en-US" sz="1800" i="1" dirty="0" err="1" smtClean="0"/>
              <a:t>ibang</a:t>
            </a:r>
            <a:r>
              <a:rPr lang="en-US" sz="1800" i="1" dirty="0" smtClean="0"/>
              <a:t> </a:t>
            </a:r>
            <a:r>
              <a:rPr lang="en-US" sz="1800" dirty="0" err="1" smtClean="0"/>
              <a:t>tao</a:t>
            </a:r>
            <a:r>
              <a:rPr lang="en-US" sz="1800" dirty="0" smtClean="0"/>
              <a:t> </a:t>
            </a:r>
            <a:r>
              <a:rPr lang="en-US" sz="1800" dirty="0" smtClean="0"/>
              <a:t>o </a:t>
            </a:r>
            <a:r>
              <a:rPr lang="en-US" sz="1800" dirty="0" err="1" smtClean="0"/>
              <a:t>pakikipagkaibigan</a:t>
            </a:r>
            <a:endParaRPr lang="en-US" sz="1800" dirty="0" smtClean="0"/>
          </a:p>
          <a:p>
            <a:pPr>
              <a:buNone/>
            </a:pPr>
            <a:r>
              <a:rPr lang="en-US" sz="1800" dirty="0" smtClean="0"/>
              <a:t>6. </a:t>
            </a:r>
            <a:r>
              <a:rPr lang="en-US" sz="1800" i="1" dirty="0" smtClean="0"/>
              <a:t>Artistic – </a:t>
            </a:r>
            <a:r>
              <a:rPr lang="en-US" sz="1800" i="1" dirty="0" err="1" smtClean="0"/>
              <a:t>Nagiging</a:t>
            </a:r>
            <a:r>
              <a:rPr lang="en-US" sz="1800" i="1" dirty="0" smtClean="0"/>
              <a:t> </a:t>
            </a:r>
            <a:r>
              <a:rPr lang="en-US" sz="1800" i="1" dirty="0" err="1" smtClean="0"/>
              <a:t>malikhain</a:t>
            </a:r>
            <a:r>
              <a:rPr lang="en-US" sz="1800" i="1" dirty="0" smtClean="0"/>
              <a:t> at </a:t>
            </a:r>
            <a:r>
              <a:rPr lang="en-US" sz="1800" i="1" dirty="0" err="1" smtClean="0"/>
              <a:t>nasisiyahan</a:t>
            </a:r>
            <a:r>
              <a:rPr lang="en-US" sz="1800" i="1" dirty="0" smtClean="0"/>
              <a:t> </a:t>
            </a:r>
            <a:r>
              <a:rPr lang="en-US" sz="1800" i="1" dirty="0" err="1" smtClean="0"/>
              <a:t>sa</a:t>
            </a:r>
            <a:r>
              <a:rPr lang="en-US" sz="1800" i="1" dirty="0" smtClean="0"/>
              <a:t> </a:t>
            </a:r>
            <a:r>
              <a:rPr lang="en-US" sz="1800" i="1" dirty="0" err="1" smtClean="0"/>
              <a:t>pagdidisenyo</a:t>
            </a:r>
            <a:r>
              <a:rPr lang="en-US" sz="1800" i="1" dirty="0" smtClean="0"/>
              <a:t> </a:t>
            </a:r>
            <a:r>
              <a:rPr lang="en-US" sz="1800" i="1" dirty="0" err="1" smtClean="0"/>
              <a:t>ng</a:t>
            </a:r>
            <a:r>
              <a:rPr lang="en-US" sz="1800" i="1" dirty="0" smtClean="0"/>
              <a:t> </a:t>
            </a:r>
            <a:r>
              <a:rPr lang="en-US" sz="1800" i="1" dirty="0" err="1" smtClean="0"/>
              <a:t>mga</a:t>
            </a:r>
            <a:r>
              <a:rPr lang="en-US" sz="1800" i="1" dirty="0" smtClean="0"/>
              <a:t> </a:t>
            </a:r>
            <a:r>
              <a:rPr lang="en-US" sz="1800" i="1" dirty="0" err="1" smtClean="0"/>
              <a:t>bagay</a:t>
            </a:r>
            <a:endParaRPr lang="en-US" sz="1800" i="1" dirty="0" smtClean="0"/>
          </a:p>
          <a:p>
            <a:pPr>
              <a:buNone/>
            </a:pPr>
            <a:r>
              <a:rPr lang="en-US" sz="1800" dirty="0" smtClean="0"/>
              <a:t>7. </a:t>
            </a:r>
            <a:r>
              <a:rPr lang="en-US" sz="1800" i="1" dirty="0" smtClean="0"/>
              <a:t>Literary – </a:t>
            </a:r>
            <a:r>
              <a:rPr lang="en-US" sz="1800" i="1" dirty="0" err="1" smtClean="0"/>
              <a:t>Nasisiyahan</a:t>
            </a:r>
            <a:r>
              <a:rPr lang="en-US" sz="1800" i="1" dirty="0" smtClean="0"/>
              <a:t> at </a:t>
            </a:r>
            <a:r>
              <a:rPr lang="en-US" sz="1800" i="1" dirty="0" err="1" smtClean="0"/>
              <a:t>nagpapahalaga</a:t>
            </a:r>
            <a:r>
              <a:rPr lang="en-US" sz="1800" i="1" dirty="0" smtClean="0"/>
              <a:t> </a:t>
            </a:r>
            <a:r>
              <a:rPr lang="en-US" sz="1800" i="1" dirty="0" err="1" smtClean="0"/>
              <a:t>sa</a:t>
            </a:r>
            <a:r>
              <a:rPr lang="en-US" sz="1800" i="1" dirty="0" smtClean="0"/>
              <a:t> </a:t>
            </a:r>
            <a:r>
              <a:rPr lang="en-US" sz="1800" i="1" dirty="0" err="1" smtClean="0"/>
              <a:t>pagbabasa</a:t>
            </a:r>
            <a:r>
              <a:rPr lang="en-US" sz="1800" i="1" dirty="0" smtClean="0"/>
              <a:t> at </a:t>
            </a:r>
            <a:r>
              <a:rPr lang="en-US" sz="1800" i="1" dirty="0" err="1" smtClean="0"/>
              <a:t>pagsusulat</a:t>
            </a:r>
            <a:endParaRPr lang="en-US" sz="1800" i="1" dirty="0" smtClean="0"/>
          </a:p>
          <a:p>
            <a:pPr>
              <a:buNone/>
            </a:pPr>
            <a:r>
              <a:rPr lang="en-US" sz="1800" dirty="0" smtClean="0"/>
              <a:t>8. </a:t>
            </a:r>
            <a:r>
              <a:rPr lang="en-US" sz="1800" i="1" dirty="0" smtClean="0"/>
              <a:t>Musical – </a:t>
            </a:r>
            <a:r>
              <a:rPr lang="en-US" sz="1800" i="1" dirty="0" err="1" smtClean="0"/>
              <a:t>Nasisiyahan</a:t>
            </a:r>
            <a:r>
              <a:rPr lang="en-US" sz="1800" i="1" dirty="0" smtClean="0"/>
              <a:t> </a:t>
            </a:r>
            <a:r>
              <a:rPr lang="en-US" sz="1800" i="1" dirty="0" err="1" smtClean="0"/>
              <a:t>sa</a:t>
            </a:r>
            <a:r>
              <a:rPr lang="en-US" sz="1800" i="1" dirty="0" smtClean="0"/>
              <a:t> </a:t>
            </a:r>
            <a:r>
              <a:rPr lang="en-US" sz="1800" i="1" dirty="0" err="1" smtClean="0"/>
              <a:t>pakikinig</a:t>
            </a:r>
            <a:r>
              <a:rPr lang="en-US" sz="1800" i="1" dirty="0" smtClean="0"/>
              <a:t> o </a:t>
            </a:r>
            <a:r>
              <a:rPr lang="en-US" sz="1800" i="1" dirty="0" err="1" smtClean="0"/>
              <a:t>paglikha</a:t>
            </a:r>
            <a:r>
              <a:rPr lang="en-US" sz="1800" i="1" dirty="0" smtClean="0"/>
              <a:t> </a:t>
            </a:r>
            <a:r>
              <a:rPr lang="en-US" sz="1800" i="1" dirty="0" err="1" smtClean="0"/>
              <a:t>ng</a:t>
            </a:r>
            <a:r>
              <a:rPr lang="en-US" sz="1800" i="1" dirty="0" smtClean="0"/>
              <a:t> </a:t>
            </a:r>
            <a:r>
              <a:rPr lang="en-US" sz="1800" i="1" dirty="0" err="1" smtClean="0"/>
              <a:t>awit</a:t>
            </a:r>
            <a:r>
              <a:rPr lang="en-US" sz="1800" i="1" dirty="0" smtClean="0"/>
              <a:t> o </a:t>
            </a:r>
            <a:r>
              <a:rPr lang="en-US" sz="1800" i="1" dirty="0" err="1" smtClean="0"/>
              <a:t>pagtugtog</a:t>
            </a:r>
            <a:r>
              <a:rPr lang="en-US" sz="1800" i="1" dirty="0" smtClean="0"/>
              <a:t> </a:t>
            </a:r>
            <a:r>
              <a:rPr lang="en-US" sz="1800" i="1" dirty="0" err="1" smtClean="0"/>
              <a:t>ng</a:t>
            </a:r>
            <a:endParaRPr lang="en-US" sz="1800" i="1" dirty="0" smtClean="0"/>
          </a:p>
          <a:p>
            <a:pPr>
              <a:buNone/>
            </a:pPr>
            <a:r>
              <a:rPr lang="en-US" sz="1800" dirty="0" err="1" smtClean="0"/>
              <a:t>intrumentong</a:t>
            </a:r>
            <a:r>
              <a:rPr lang="en-US" sz="1800" dirty="0" smtClean="0"/>
              <a:t> </a:t>
            </a:r>
            <a:r>
              <a:rPr lang="en-US" sz="1800" dirty="0" err="1" smtClean="0"/>
              <a:t>musikal</a:t>
            </a:r>
            <a:endParaRPr lang="en-US" sz="1800" dirty="0" smtClean="0"/>
          </a:p>
          <a:p>
            <a:pPr>
              <a:buNone/>
            </a:pPr>
            <a:r>
              <a:rPr lang="en-US" sz="1800" dirty="0" smtClean="0"/>
              <a:t>9. </a:t>
            </a:r>
            <a:r>
              <a:rPr lang="en-US" sz="1800" i="1" dirty="0" smtClean="0"/>
              <a:t>Social service – </a:t>
            </a:r>
            <a:r>
              <a:rPr lang="en-US" sz="1800" i="1" dirty="0" err="1" smtClean="0"/>
              <a:t>Nasisiyahang</a:t>
            </a:r>
            <a:r>
              <a:rPr lang="en-US" sz="1800" i="1" dirty="0" smtClean="0"/>
              <a:t> </a:t>
            </a:r>
            <a:r>
              <a:rPr lang="en-US" sz="1800" i="1" dirty="0" err="1" smtClean="0"/>
              <a:t>tumulong</a:t>
            </a:r>
            <a:r>
              <a:rPr lang="en-US" sz="1800" i="1" dirty="0" smtClean="0"/>
              <a:t> </a:t>
            </a:r>
            <a:r>
              <a:rPr lang="en-US" sz="1800" i="1" dirty="0" err="1" smtClean="0"/>
              <a:t>sa</a:t>
            </a:r>
            <a:r>
              <a:rPr lang="en-US" sz="1800" i="1" dirty="0" smtClean="0"/>
              <a:t> </a:t>
            </a:r>
            <a:r>
              <a:rPr lang="en-US" sz="1800" i="1" dirty="0" err="1" smtClean="0"/>
              <a:t>ibang</a:t>
            </a:r>
            <a:r>
              <a:rPr lang="en-US" sz="1800" i="1" dirty="0" smtClean="0"/>
              <a:t> </a:t>
            </a:r>
            <a:r>
              <a:rPr lang="en-US" sz="1800" i="1" dirty="0" err="1" smtClean="0"/>
              <a:t>tao</a:t>
            </a:r>
            <a:endParaRPr lang="en-US" sz="1800" i="1" dirty="0" smtClean="0"/>
          </a:p>
          <a:p>
            <a:pPr>
              <a:buNone/>
            </a:pPr>
            <a:r>
              <a:rPr lang="en-US" sz="1800" dirty="0" smtClean="0"/>
              <a:t>10. </a:t>
            </a:r>
            <a:r>
              <a:rPr lang="en-US" sz="1800" i="1" dirty="0" smtClean="0"/>
              <a:t>Clerical – </a:t>
            </a:r>
            <a:r>
              <a:rPr lang="en-US" sz="1800" i="1" dirty="0" err="1" smtClean="0"/>
              <a:t>Nasisiyahan</a:t>
            </a:r>
            <a:r>
              <a:rPr lang="en-US" sz="1800" i="1" dirty="0" smtClean="0"/>
              <a:t> </a:t>
            </a:r>
            <a:r>
              <a:rPr lang="en-US" sz="1800" i="1" dirty="0" err="1" smtClean="0"/>
              <a:t>sa</a:t>
            </a:r>
            <a:r>
              <a:rPr lang="en-US" sz="1800" i="1" dirty="0" smtClean="0"/>
              <a:t> </a:t>
            </a:r>
            <a:r>
              <a:rPr lang="en-US" sz="1800" i="1" dirty="0" err="1" smtClean="0"/>
              <a:t>paggawa</a:t>
            </a:r>
            <a:r>
              <a:rPr lang="en-US" sz="1800" i="1" dirty="0" smtClean="0"/>
              <a:t> </a:t>
            </a:r>
            <a:r>
              <a:rPr lang="en-US" sz="1800" i="1" dirty="0" err="1" smtClean="0"/>
              <a:t>ng</a:t>
            </a:r>
            <a:r>
              <a:rPr lang="en-US" sz="1800" i="1" dirty="0" smtClean="0"/>
              <a:t> </a:t>
            </a:r>
            <a:r>
              <a:rPr lang="en-US" sz="1800" i="1" dirty="0" err="1" smtClean="0"/>
              <a:t>mga</a:t>
            </a:r>
            <a:r>
              <a:rPr lang="en-US" sz="1800" i="1" dirty="0" smtClean="0"/>
              <a:t> </a:t>
            </a:r>
            <a:r>
              <a:rPr lang="en-US" sz="1800" i="1" dirty="0" err="1" smtClean="0"/>
              <a:t>gawaing</a:t>
            </a:r>
            <a:r>
              <a:rPr lang="en-US" sz="1800" i="1" dirty="0" smtClean="0"/>
              <a:t> pang-</a:t>
            </a:r>
            <a:r>
              <a:rPr lang="en-US" sz="1800" i="1" dirty="0" err="1" smtClean="0"/>
              <a:t>opisina</a:t>
            </a:r>
            <a:endParaRPr lang="en-US" sz="1800" dirty="0"/>
          </a:p>
        </p:txBody>
      </p:sp>
      <p:sp>
        <p:nvSpPr>
          <p:cNvPr id="3" name="Title 2"/>
          <p:cNvSpPr>
            <a:spLocks noGrp="1"/>
          </p:cNvSpPr>
          <p:nvPr>
            <p:ph type="title"/>
          </p:nvPr>
        </p:nvSpPr>
        <p:spPr>
          <a:xfrm>
            <a:off x="457200" y="533400"/>
            <a:ext cx="8229600" cy="457200"/>
          </a:xfrm>
        </p:spPr>
        <p:txBody>
          <a:bodyPr>
            <a:normAutofit fontScale="90000"/>
          </a:bodyPr>
          <a:lstStyle/>
          <a:p>
            <a:pPr algn="ctr"/>
            <a:r>
              <a:rPr lang="en-US" dirty="0" err="1" smtClean="0"/>
              <a:t>S</a:t>
            </a:r>
            <a:r>
              <a:rPr lang="en-US" dirty="0" err="1" smtClean="0"/>
              <a:t>ampung</a:t>
            </a:r>
            <a:r>
              <a:rPr lang="en-US" dirty="0" smtClean="0"/>
              <a:t> </a:t>
            </a:r>
            <a:r>
              <a:rPr lang="en-US" dirty="0" err="1" smtClean="0"/>
              <a:t>Larangan</a:t>
            </a:r>
            <a:r>
              <a:rPr lang="en-US" dirty="0" smtClean="0"/>
              <a:t> </a:t>
            </a:r>
            <a:r>
              <a:rPr lang="en-US" dirty="0" err="1" smtClean="0"/>
              <a:t>ng</a:t>
            </a:r>
            <a:r>
              <a:rPr lang="en-US" dirty="0" smtClean="0"/>
              <a:t> </a:t>
            </a:r>
            <a:r>
              <a:rPr lang="en-US" dirty="0" err="1" smtClean="0"/>
              <a:t>H</a:t>
            </a:r>
            <a:r>
              <a:rPr lang="en-US" dirty="0" err="1" smtClean="0"/>
              <a:t>ilig</a:t>
            </a:r>
            <a:r>
              <a:rPr lang="en-US" dirty="0" smtClean="0"/>
              <a:t/>
            </a:r>
            <a:br>
              <a:rPr lang="en-US" dirty="0" smtClean="0"/>
            </a:b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algn="just">
              <a:buNone/>
            </a:pPr>
            <a:r>
              <a:rPr lang="fi-FI" sz="3200" dirty="0" smtClean="0"/>
              <a:t>1. Tao – May kinalaman sa tao</a:t>
            </a:r>
          </a:p>
          <a:p>
            <a:pPr algn="just">
              <a:buNone/>
            </a:pPr>
            <a:r>
              <a:rPr lang="es-ES" sz="3200" dirty="0" smtClean="0"/>
              <a:t>2. Datos – </a:t>
            </a:r>
            <a:r>
              <a:rPr lang="es-ES" sz="3200" dirty="0" err="1" smtClean="0"/>
              <a:t>May</a:t>
            </a:r>
            <a:r>
              <a:rPr lang="es-ES" sz="3200" dirty="0" smtClean="0"/>
              <a:t> </a:t>
            </a:r>
            <a:r>
              <a:rPr lang="es-ES" sz="3200" dirty="0" err="1" smtClean="0"/>
              <a:t>kinalaman</a:t>
            </a:r>
            <a:r>
              <a:rPr lang="es-ES" sz="3200" dirty="0" smtClean="0"/>
              <a:t> </a:t>
            </a:r>
            <a:r>
              <a:rPr lang="es-ES" sz="3200" dirty="0" err="1" smtClean="0"/>
              <a:t>sa</a:t>
            </a:r>
            <a:r>
              <a:rPr lang="es-ES" sz="3200" dirty="0" smtClean="0"/>
              <a:t> </a:t>
            </a:r>
            <a:r>
              <a:rPr lang="es-ES" sz="3200" dirty="0" err="1" smtClean="0"/>
              <a:t>mga</a:t>
            </a:r>
            <a:r>
              <a:rPr lang="es-ES" sz="3200" dirty="0" smtClean="0"/>
              <a:t> </a:t>
            </a:r>
            <a:r>
              <a:rPr lang="es-ES" sz="3200" dirty="0" err="1" smtClean="0"/>
              <a:t>katotohanan</a:t>
            </a:r>
            <a:r>
              <a:rPr lang="es-ES" sz="3200" dirty="0" smtClean="0"/>
              <a:t>, </a:t>
            </a:r>
            <a:r>
              <a:rPr lang="es-ES" sz="3200" i="1" dirty="0" smtClean="0"/>
              <a:t>records, files, numero, </a:t>
            </a:r>
            <a:r>
              <a:rPr lang="es-ES" sz="3200" i="1" dirty="0" err="1" smtClean="0"/>
              <a:t>detalye</a:t>
            </a:r>
            <a:endParaRPr lang="es-ES" sz="3200" i="1" dirty="0" smtClean="0"/>
          </a:p>
          <a:p>
            <a:pPr algn="just">
              <a:buNone/>
            </a:pPr>
            <a:r>
              <a:rPr lang="en-US" sz="3200" dirty="0" smtClean="0"/>
              <a:t>3. </a:t>
            </a:r>
            <a:r>
              <a:rPr lang="en-US" sz="3200" dirty="0" err="1" smtClean="0"/>
              <a:t>Bagay</a:t>
            </a:r>
            <a:r>
              <a:rPr lang="en-US" sz="3200" dirty="0" smtClean="0"/>
              <a:t> – </a:t>
            </a:r>
            <a:r>
              <a:rPr lang="en-US" sz="3200" dirty="0" err="1" smtClean="0"/>
              <a:t>Gamit</a:t>
            </a:r>
            <a:r>
              <a:rPr lang="en-US" sz="3200" dirty="0" smtClean="0"/>
              <a:t> </a:t>
            </a:r>
            <a:r>
              <a:rPr lang="en-US" sz="3200" dirty="0" err="1" smtClean="0"/>
              <a:t>ang</a:t>
            </a:r>
            <a:r>
              <a:rPr lang="en-US" sz="3200" dirty="0" smtClean="0"/>
              <a:t> </a:t>
            </a:r>
            <a:r>
              <a:rPr lang="en-US" sz="3200" dirty="0" err="1" smtClean="0"/>
              <a:t>mga</a:t>
            </a:r>
            <a:r>
              <a:rPr lang="en-US" sz="3200" dirty="0" smtClean="0"/>
              <a:t> </a:t>
            </a:r>
            <a:r>
              <a:rPr lang="en-US" sz="3200" dirty="0" err="1" smtClean="0"/>
              <a:t>kagamitan</a:t>
            </a:r>
            <a:r>
              <a:rPr lang="en-US" sz="3200" dirty="0" smtClean="0"/>
              <a:t> (</a:t>
            </a:r>
            <a:r>
              <a:rPr lang="en-US" sz="3200" i="1" dirty="0" smtClean="0"/>
              <a:t>tools) o </a:t>
            </a:r>
            <a:r>
              <a:rPr lang="en-US" sz="3200" i="1" dirty="0" err="1" smtClean="0"/>
              <a:t>makina</a:t>
            </a:r>
            <a:r>
              <a:rPr lang="en-US" sz="3200" i="1" dirty="0" smtClean="0"/>
              <a:t> (machine)</a:t>
            </a:r>
          </a:p>
          <a:p>
            <a:pPr algn="just">
              <a:buNone/>
            </a:pPr>
            <a:r>
              <a:rPr lang="en-US" sz="3200" dirty="0" smtClean="0"/>
              <a:t>4. </a:t>
            </a:r>
            <a:r>
              <a:rPr lang="en-US" sz="3200" dirty="0" err="1" smtClean="0"/>
              <a:t>Ideya</a:t>
            </a:r>
            <a:r>
              <a:rPr lang="en-US" sz="3200" dirty="0" smtClean="0"/>
              <a:t> – </a:t>
            </a:r>
            <a:r>
              <a:rPr lang="en-US" sz="3200" dirty="0" err="1" smtClean="0"/>
              <a:t>Pag-iisip</a:t>
            </a:r>
            <a:r>
              <a:rPr lang="en-US" sz="3200" dirty="0" smtClean="0"/>
              <a:t> at </a:t>
            </a:r>
            <a:r>
              <a:rPr lang="en-US" sz="3200" dirty="0" err="1" smtClean="0"/>
              <a:t>pag-oorganisa</a:t>
            </a:r>
            <a:r>
              <a:rPr lang="en-US" sz="3200" dirty="0" smtClean="0"/>
              <a:t> </a:t>
            </a:r>
            <a:r>
              <a:rPr lang="en-US" sz="3200" dirty="0" err="1" smtClean="0"/>
              <a:t>ng</a:t>
            </a:r>
            <a:r>
              <a:rPr lang="en-US" sz="3200" dirty="0" smtClean="0"/>
              <a:t> </a:t>
            </a:r>
            <a:r>
              <a:rPr lang="en-US" sz="3200" dirty="0" err="1" smtClean="0"/>
              <a:t>mga</a:t>
            </a:r>
            <a:r>
              <a:rPr lang="en-US" sz="3200" dirty="0" smtClean="0"/>
              <a:t> </a:t>
            </a:r>
            <a:r>
              <a:rPr lang="en-US" sz="3200" dirty="0" err="1" smtClean="0"/>
              <a:t>ideya</a:t>
            </a:r>
            <a:endParaRPr lang="en-US" sz="3200" dirty="0"/>
          </a:p>
        </p:txBody>
      </p:sp>
      <p:sp>
        <p:nvSpPr>
          <p:cNvPr id="3" name="Title 2"/>
          <p:cNvSpPr>
            <a:spLocks noGrp="1"/>
          </p:cNvSpPr>
          <p:nvPr>
            <p:ph type="title"/>
          </p:nvPr>
        </p:nvSpPr>
        <p:spPr>
          <a:xfrm>
            <a:off x="457200" y="533400"/>
            <a:ext cx="8229600" cy="457200"/>
          </a:xfrm>
        </p:spPr>
        <p:txBody>
          <a:bodyPr>
            <a:noAutofit/>
          </a:bodyPr>
          <a:lstStyle/>
          <a:p>
            <a:r>
              <a:rPr lang="en-US" sz="2400" dirty="0" err="1" smtClean="0">
                <a:solidFill>
                  <a:srgbClr val="C00000"/>
                </a:solidFill>
              </a:rPr>
              <a:t>Ang</a:t>
            </a:r>
            <a:r>
              <a:rPr lang="en-US" sz="2400" dirty="0" smtClean="0">
                <a:solidFill>
                  <a:srgbClr val="C00000"/>
                </a:solidFill>
              </a:rPr>
              <a:t> </a:t>
            </a:r>
            <a:r>
              <a:rPr lang="en-US" sz="2400" i="1" dirty="0" err="1" smtClean="0">
                <a:solidFill>
                  <a:srgbClr val="C00000"/>
                </a:solidFill>
              </a:rPr>
              <a:t>tuon</a:t>
            </a:r>
            <a:r>
              <a:rPr lang="en-US" sz="2400" i="1" dirty="0" smtClean="0">
                <a:solidFill>
                  <a:srgbClr val="C00000"/>
                </a:solidFill>
              </a:rPr>
              <a:t> </a:t>
            </a:r>
            <a:r>
              <a:rPr lang="en-US" sz="2400" i="1" dirty="0" err="1" smtClean="0">
                <a:solidFill>
                  <a:srgbClr val="C00000"/>
                </a:solidFill>
              </a:rPr>
              <a:t>ng</a:t>
            </a:r>
            <a:r>
              <a:rPr lang="en-US" sz="2400" i="1" dirty="0" smtClean="0">
                <a:solidFill>
                  <a:srgbClr val="C00000"/>
                </a:solidFill>
              </a:rPr>
              <a:t> </a:t>
            </a:r>
            <a:r>
              <a:rPr lang="en-US" sz="2400" i="1" dirty="0" err="1" smtClean="0">
                <a:solidFill>
                  <a:srgbClr val="C00000"/>
                </a:solidFill>
              </a:rPr>
              <a:t>atensiyon</a:t>
            </a:r>
            <a:r>
              <a:rPr lang="en-US" sz="2400" i="1" dirty="0" smtClean="0">
                <a:solidFill>
                  <a:srgbClr val="C00000"/>
                </a:solidFill>
              </a:rPr>
              <a:t> ay </a:t>
            </a:r>
            <a:r>
              <a:rPr lang="en-US" sz="2400" i="1" dirty="0" err="1" smtClean="0">
                <a:solidFill>
                  <a:srgbClr val="C00000"/>
                </a:solidFill>
              </a:rPr>
              <a:t>ang</a:t>
            </a:r>
            <a:r>
              <a:rPr lang="en-US" sz="2400" i="1" dirty="0" smtClean="0">
                <a:solidFill>
                  <a:srgbClr val="C00000"/>
                </a:solidFill>
              </a:rPr>
              <a:t> </a:t>
            </a:r>
            <a:r>
              <a:rPr lang="en-US" sz="2400" i="1" dirty="0" err="1" smtClean="0">
                <a:solidFill>
                  <a:srgbClr val="C00000"/>
                </a:solidFill>
              </a:rPr>
              <a:t>preperensiya</a:t>
            </a:r>
            <a:r>
              <a:rPr lang="en-US" sz="2400" i="1" dirty="0" smtClean="0">
                <a:solidFill>
                  <a:srgbClr val="C00000"/>
                </a:solidFill>
              </a:rPr>
              <a:t> </a:t>
            </a:r>
            <a:r>
              <a:rPr lang="en-US" sz="2400" i="1" dirty="0" err="1" smtClean="0">
                <a:solidFill>
                  <a:srgbClr val="C00000"/>
                </a:solidFill>
              </a:rPr>
              <a:t>ng</a:t>
            </a:r>
            <a:r>
              <a:rPr lang="en-US" sz="2400" i="1" dirty="0" smtClean="0">
                <a:solidFill>
                  <a:srgbClr val="C00000"/>
                </a:solidFill>
              </a:rPr>
              <a:t> </a:t>
            </a:r>
            <a:r>
              <a:rPr lang="en-US" sz="2400" i="1" dirty="0" err="1" smtClean="0">
                <a:solidFill>
                  <a:srgbClr val="C00000"/>
                </a:solidFill>
              </a:rPr>
              <a:t>uri</a:t>
            </a:r>
            <a:r>
              <a:rPr lang="en-US" sz="2400" i="1" dirty="0" smtClean="0">
                <a:solidFill>
                  <a:srgbClr val="C00000"/>
                </a:solidFill>
              </a:rPr>
              <a:t> </a:t>
            </a:r>
            <a:r>
              <a:rPr lang="en-US" sz="2400" i="1" dirty="0" err="1" smtClean="0">
                <a:solidFill>
                  <a:srgbClr val="C00000"/>
                </a:solidFill>
              </a:rPr>
              <a:t>ng</a:t>
            </a:r>
            <a:r>
              <a:rPr lang="en-US" sz="2400" i="1" dirty="0" smtClean="0">
                <a:solidFill>
                  <a:srgbClr val="C00000"/>
                </a:solidFill>
              </a:rPr>
              <a:t> </a:t>
            </a:r>
            <a:r>
              <a:rPr lang="en-US" sz="2400" i="1" dirty="0" err="1" smtClean="0">
                <a:solidFill>
                  <a:srgbClr val="C00000"/>
                </a:solidFill>
              </a:rPr>
              <a:t>pakikisangkot</a:t>
            </a:r>
            <a:r>
              <a:rPr lang="en-US" sz="2400" i="1" dirty="0" smtClean="0">
                <a:solidFill>
                  <a:srgbClr val="C00000"/>
                </a:solidFill>
              </a:rPr>
              <a:t> </a:t>
            </a:r>
            <a:r>
              <a:rPr lang="en-US" sz="2400" i="1" dirty="0" err="1" smtClean="0">
                <a:solidFill>
                  <a:srgbClr val="C00000"/>
                </a:solidFill>
              </a:rPr>
              <a:t>sa</a:t>
            </a:r>
            <a:r>
              <a:rPr lang="en-US" sz="2400" i="1" dirty="0" smtClean="0">
                <a:solidFill>
                  <a:srgbClr val="C00000"/>
                </a:solidFill>
              </a:rPr>
              <a:t> </a:t>
            </a:r>
            <a:r>
              <a:rPr lang="en-US" sz="2400" i="1" dirty="0" err="1" smtClean="0">
                <a:solidFill>
                  <a:srgbClr val="C00000"/>
                </a:solidFill>
              </a:rPr>
              <a:t>isang</a:t>
            </a:r>
            <a:r>
              <a:rPr lang="en-US" sz="2400" i="1" dirty="0" smtClean="0">
                <a:solidFill>
                  <a:srgbClr val="C00000"/>
                </a:solidFill>
              </a:rPr>
              <a:t> </a:t>
            </a:r>
            <a:r>
              <a:rPr lang="en-US" sz="2400" dirty="0" err="1" smtClean="0">
                <a:solidFill>
                  <a:srgbClr val="C00000"/>
                </a:solidFill>
              </a:rPr>
              <a:t>gawain</a:t>
            </a:r>
            <a:r>
              <a:rPr lang="en-US" sz="2400" dirty="0" smtClean="0">
                <a:solidFill>
                  <a:srgbClr val="C00000"/>
                </a:solidFill>
              </a:rPr>
              <a:t>. Ito ay </a:t>
            </a:r>
            <a:r>
              <a:rPr lang="en-US" sz="2400" dirty="0" err="1" smtClean="0">
                <a:solidFill>
                  <a:srgbClr val="C00000"/>
                </a:solidFill>
              </a:rPr>
              <a:t>maaaring</a:t>
            </a:r>
            <a:r>
              <a:rPr lang="en-US" sz="2400" dirty="0" smtClean="0">
                <a:solidFill>
                  <a:srgbClr val="C00000"/>
                </a:solidFill>
              </a:rPr>
              <a:t> </a:t>
            </a:r>
            <a:r>
              <a:rPr lang="en-US" sz="2400" dirty="0" err="1" smtClean="0">
                <a:solidFill>
                  <a:srgbClr val="C00000"/>
                </a:solidFill>
              </a:rPr>
              <a:t>sa</a:t>
            </a:r>
            <a:r>
              <a:rPr lang="en-US" sz="2400" dirty="0" smtClean="0">
                <a:solidFill>
                  <a:srgbClr val="C00000"/>
                </a:solidFill>
              </a:rPr>
              <a:t> </a:t>
            </a:r>
            <a:r>
              <a:rPr lang="en-US" sz="2400" dirty="0" err="1" smtClean="0">
                <a:solidFill>
                  <a:srgbClr val="C00000"/>
                </a:solidFill>
              </a:rPr>
              <a:t>tao</a:t>
            </a:r>
            <a:r>
              <a:rPr lang="en-US" sz="2400" dirty="0" smtClean="0">
                <a:solidFill>
                  <a:srgbClr val="C00000"/>
                </a:solidFill>
              </a:rPr>
              <a:t>, </a:t>
            </a:r>
            <a:r>
              <a:rPr lang="en-US" sz="2400" dirty="0" err="1" smtClean="0">
                <a:solidFill>
                  <a:srgbClr val="C00000"/>
                </a:solidFill>
              </a:rPr>
              <a:t>datos</a:t>
            </a:r>
            <a:r>
              <a:rPr lang="en-US" sz="2400" dirty="0" smtClean="0">
                <a:solidFill>
                  <a:srgbClr val="C00000"/>
                </a:solidFill>
              </a:rPr>
              <a:t>, at </a:t>
            </a:r>
            <a:r>
              <a:rPr lang="en-US" sz="2400" dirty="0" err="1" smtClean="0">
                <a:solidFill>
                  <a:srgbClr val="C00000"/>
                </a:solidFill>
              </a:rPr>
              <a:t>bagay</a:t>
            </a:r>
            <a:endParaRPr lang="en-US" sz="2400" dirty="0">
              <a:solidFill>
                <a:srgbClr val="C00000"/>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28800"/>
            <a:ext cx="8229600" cy="4178491"/>
          </a:xfrm>
        </p:spPr>
        <p:txBody>
          <a:bodyPr>
            <a:noAutofit/>
          </a:bodyPr>
          <a:lstStyle/>
          <a:p>
            <a:pPr>
              <a:buNone/>
            </a:pPr>
            <a:endParaRPr lang="en-US" sz="3200" dirty="0" smtClean="0"/>
          </a:p>
        </p:txBody>
      </p:sp>
      <p:sp>
        <p:nvSpPr>
          <p:cNvPr id="3" name="Title 2"/>
          <p:cNvSpPr>
            <a:spLocks noGrp="1"/>
          </p:cNvSpPr>
          <p:nvPr>
            <p:ph type="title"/>
          </p:nvPr>
        </p:nvSpPr>
        <p:spPr>
          <a:xfrm>
            <a:off x="457200" y="533400"/>
            <a:ext cx="8229600" cy="457200"/>
          </a:xfrm>
        </p:spPr>
        <p:txBody>
          <a:bodyPr>
            <a:noAutofit/>
          </a:bodyPr>
          <a:lstStyle/>
          <a:p>
            <a:r>
              <a:rPr lang="en-US" sz="2400" dirty="0" smtClean="0">
                <a:solidFill>
                  <a:srgbClr val="C00000"/>
                </a:solidFill>
              </a:rPr>
              <a:t>MODYUL 3:  PAGPAPAUNLAD  NG  MGA  HILIG</a:t>
            </a:r>
            <a:endParaRPr lang="en-US" sz="2400" dirty="0">
              <a:solidFill>
                <a:srgbClr val="C00000"/>
              </a:solidFill>
            </a:endParaRPr>
          </a:p>
        </p:txBody>
      </p:sp>
      <p:sp>
        <p:nvSpPr>
          <p:cNvPr id="4" name="Oval 3"/>
          <p:cNvSpPr/>
          <p:nvPr/>
        </p:nvSpPr>
        <p:spPr>
          <a:xfrm>
            <a:off x="914400" y="990600"/>
            <a:ext cx="7239000" cy="685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BATAYANG KONSEPTO</a:t>
            </a:r>
            <a:endParaRPr lang="en-US" dirty="0"/>
          </a:p>
        </p:txBody>
      </p:sp>
      <p:sp>
        <p:nvSpPr>
          <p:cNvPr id="5" name="Rectangle 4"/>
          <p:cNvSpPr/>
          <p:nvPr/>
        </p:nvSpPr>
        <p:spPr>
          <a:xfrm>
            <a:off x="685800" y="1828800"/>
            <a:ext cx="2286000" cy="426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ANG PAGPAPA-UNLAD </a:t>
            </a:r>
          </a:p>
          <a:p>
            <a:pPr algn="ctr"/>
            <a:r>
              <a:rPr lang="en-US" dirty="0" smtClean="0"/>
              <a:t>NG </a:t>
            </a:r>
          </a:p>
          <a:p>
            <a:pPr algn="ctr"/>
            <a:r>
              <a:rPr lang="en-US" dirty="0" smtClean="0"/>
              <a:t>MGA</a:t>
            </a:r>
          </a:p>
          <a:p>
            <a:pPr algn="ctr"/>
            <a:r>
              <a:rPr lang="en-US" dirty="0" smtClean="0"/>
              <a:t> HILIG</a:t>
            </a:r>
            <a:endParaRPr lang="en-US" dirty="0"/>
          </a:p>
        </p:txBody>
      </p:sp>
      <p:sp>
        <p:nvSpPr>
          <p:cNvPr id="6" name="Rectangle 5"/>
          <p:cNvSpPr/>
          <p:nvPr/>
        </p:nvSpPr>
        <p:spPr>
          <a:xfrm>
            <a:off x="5562600" y="1828800"/>
            <a:ext cx="31242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pagtupad</a:t>
            </a:r>
            <a:r>
              <a:rPr lang="en-US" dirty="0" smtClean="0"/>
              <a:t> </a:t>
            </a:r>
            <a:r>
              <a:rPr lang="en-US" dirty="0" err="1" smtClean="0"/>
              <a:t>ng</a:t>
            </a:r>
            <a:r>
              <a:rPr lang="en-US" dirty="0" smtClean="0"/>
              <a:t> </a:t>
            </a:r>
          </a:p>
          <a:p>
            <a:pPr algn="ctr"/>
            <a:r>
              <a:rPr lang="en-US" dirty="0" err="1" smtClean="0"/>
              <a:t>mga</a:t>
            </a:r>
            <a:r>
              <a:rPr lang="en-US" dirty="0" smtClean="0"/>
              <a:t> </a:t>
            </a:r>
            <a:r>
              <a:rPr lang="en-US" dirty="0" err="1" smtClean="0"/>
              <a:t>tungkulin</a:t>
            </a:r>
            <a:endParaRPr lang="en-US" dirty="0"/>
          </a:p>
        </p:txBody>
      </p:sp>
      <p:sp>
        <p:nvSpPr>
          <p:cNvPr id="7" name="Rectangle 6"/>
          <p:cNvSpPr/>
          <p:nvPr/>
        </p:nvSpPr>
        <p:spPr>
          <a:xfrm>
            <a:off x="5562600" y="2895600"/>
            <a:ext cx="3124200" cy="1371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paghahanda</a:t>
            </a:r>
            <a:r>
              <a:rPr lang="en-US" dirty="0" smtClean="0"/>
              <a:t> </a:t>
            </a:r>
            <a:r>
              <a:rPr lang="en-US" dirty="0" err="1" smtClean="0"/>
              <a:t>tungo</a:t>
            </a:r>
            <a:r>
              <a:rPr lang="en-US" dirty="0" smtClean="0"/>
              <a:t> </a:t>
            </a:r>
            <a:r>
              <a:rPr lang="en-US" dirty="0" err="1" smtClean="0"/>
              <a:t>sa</a:t>
            </a:r>
            <a:r>
              <a:rPr lang="en-US" dirty="0" smtClean="0"/>
              <a:t> </a:t>
            </a:r>
            <a:r>
              <a:rPr lang="en-US" dirty="0" err="1" smtClean="0"/>
              <a:t>pagpili</a:t>
            </a:r>
            <a:r>
              <a:rPr lang="en-US" dirty="0" smtClean="0"/>
              <a:t> </a:t>
            </a:r>
            <a:r>
              <a:rPr lang="en-US" dirty="0" err="1" smtClean="0"/>
              <a:t>ng</a:t>
            </a:r>
            <a:r>
              <a:rPr lang="en-US" dirty="0" smtClean="0"/>
              <a:t> </a:t>
            </a:r>
            <a:r>
              <a:rPr lang="en-US" dirty="0" err="1" smtClean="0"/>
              <a:t>propesyon</a:t>
            </a:r>
            <a:r>
              <a:rPr lang="en-US" dirty="0" smtClean="0"/>
              <a:t>, </a:t>
            </a:r>
            <a:r>
              <a:rPr lang="en-US" dirty="0" err="1" smtClean="0"/>
              <a:t>kursong</a:t>
            </a:r>
            <a:r>
              <a:rPr lang="en-US" dirty="0" smtClean="0"/>
              <a:t> </a:t>
            </a:r>
            <a:r>
              <a:rPr lang="en-US" dirty="0" err="1" smtClean="0"/>
              <a:t>akademiko</a:t>
            </a:r>
            <a:r>
              <a:rPr lang="en-US" dirty="0" smtClean="0"/>
              <a:t> o </a:t>
            </a:r>
            <a:r>
              <a:rPr lang="en-US" dirty="0" err="1" smtClean="0"/>
              <a:t>teknikal-bokasyonal</a:t>
            </a:r>
            <a:r>
              <a:rPr lang="en-US" dirty="0" smtClean="0"/>
              <a:t>, </a:t>
            </a:r>
            <a:r>
              <a:rPr lang="en-US" dirty="0" err="1" smtClean="0"/>
              <a:t>negosyo</a:t>
            </a:r>
            <a:r>
              <a:rPr lang="en-US" dirty="0" smtClean="0"/>
              <a:t> o </a:t>
            </a:r>
            <a:r>
              <a:rPr lang="en-US" dirty="0" err="1" smtClean="0"/>
              <a:t>hanapbuhay</a:t>
            </a:r>
            <a:r>
              <a:rPr lang="en-US" dirty="0" smtClean="0"/>
              <a:t>,</a:t>
            </a:r>
            <a:endParaRPr lang="en-US" dirty="0"/>
          </a:p>
        </p:txBody>
      </p:sp>
      <p:sp>
        <p:nvSpPr>
          <p:cNvPr id="8" name="Rectangle 7"/>
          <p:cNvSpPr/>
          <p:nvPr/>
        </p:nvSpPr>
        <p:spPr>
          <a:xfrm>
            <a:off x="5562600" y="4572000"/>
            <a:ext cx="31242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pagtulong</a:t>
            </a:r>
            <a:r>
              <a:rPr lang="en-US" dirty="0" smtClean="0"/>
              <a:t> </a:t>
            </a:r>
            <a:r>
              <a:rPr lang="en-US" dirty="0" err="1" smtClean="0"/>
              <a:t>sa</a:t>
            </a:r>
            <a:r>
              <a:rPr lang="en-US" dirty="0" smtClean="0"/>
              <a:t> </a:t>
            </a:r>
            <a:r>
              <a:rPr lang="en-US" dirty="0" err="1" smtClean="0"/>
              <a:t>kapwa</a:t>
            </a:r>
            <a:endParaRPr lang="en-US" dirty="0"/>
          </a:p>
        </p:txBody>
      </p:sp>
      <p:sp>
        <p:nvSpPr>
          <p:cNvPr id="9" name="Rectangle 8"/>
          <p:cNvSpPr/>
          <p:nvPr/>
        </p:nvSpPr>
        <p:spPr>
          <a:xfrm>
            <a:off x="5562600" y="5410200"/>
            <a:ext cx="31242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paglilingkod</a:t>
            </a:r>
            <a:r>
              <a:rPr lang="en-US" dirty="0" smtClean="0"/>
              <a:t> </a:t>
            </a:r>
            <a:r>
              <a:rPr lang="en-US" dirty="0" err="1" smtClean="0"/>
              <a:t>sa</a:t>
            </a:r>
            <a:r>
              <a:rPr lang="en-US" dirty="0" smtClean="0"/>
              <a:t> </a:t>
            </a:r>
          </a:p>
          <a:p>
            <a:pPr algn="ctr"/>
            <a:r>
              <a:rPr lang="en-US" dirty="0" err="1" smtClean="0"/>
              <a:t>pamayanan</a:t>
            </a:r>
            <a:endParaRPr lang="en-US" dirty="0"/>
          </a:p>
        </p:txBody>
      </p:sp>
      <p:cxnSp>
        <p:nvCxnSpPr>
          <p:cNvPr id="12" name="Straight Arrow Connector 11"/>
          <p:cNvCxnSpPr/>
          <p:nvPr/>
        </p:nvCxnSpPr>
        <p:spPr>
          <a:xfrm>
            <a:off x="2362200" y="38100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3200400" y="1905000"/>
            <a:ext cx="1752600" cy="411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ay </a:t>
            </a:r>
            <a:r>
              <a:rPr lang="en-US" dirty="0" err="1" smtClean="0"/>
              <a:t>makatutulong</a:t>
            </a:r>
            <a:endParaRPr lang="en-US" dirty="0"/>
          </a:p>
        </p:txBody>
      </p:sp>
      <p:cxnSp>
        <p:nvCxnSpPr>
          <p:cNvPr id="15" name="Straight Arrow Connector 14"/>
          <p:cNvCxnSpPr>
            <a:stCxn id="13" idx="3"/>
            <a:endCxn id="6" idx="1"/>
          </p:cNvCxnSpPr>
          <p:nvPr/>
        </p:nvCxnSpPr>
        <p:spPr>
          <a:xfrm flipV="1">
            <a:off x="4953000" y="2247900"/>
            <a:ext cx="609600" cy="17145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13" idx="3"/>
          </p:cNvCxnSpPr>
          <p:nvPr/>
        </p:nvCxnSpPr>
        <p:spPr>
          <a:xfrm flipV="1">
            <a:off x="4953000" y="3733800"/>
            <a:ext cx="6096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endCxn id="8" idx="1"/>
          </p:cNvCxnSpPr>
          <p:nvPr/>
        </p:nvCxnSpPr>
        <p:spPr>
          <a:xfrm rot="16200000" flipH="1">
            <a:off x="4876800" y="4191000"/>
            <a:ext cx="83820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rot="16200000" flipH="1">
            <a:off x="4419600" y="4648200"/>
            <a:ext cx="16764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lnSpcReduction="10000"/>
          </a:bodyPr>
          <a:lstStyle/>
          <a:p>
            <a:pPr>
              <a:buNone/>
            </a:pPr>
            <a:r>
              <a:rPr lang="en-US" b="1" dirty="0" smtClean="0"/>
              <a:t>O</a:t>
            </a:r>
            <a:endParaRPr lang="en-US" b="1" dirty="0"/>
          </a:p>
          <a:p>
            <a:pPr>
              <a:buNone/>
            </a:pPr>
            <a:r>
              <a:rPr lang="en-US" b="1" dirty="0"/>
              <a:t>U</a:t>
            </a:r>
          </a:p>
          <a:p>
            <a:pPr>
              <a:buNone/>
            </a:pPr>
            <a:r>
              <a:rPr lang="en-US" b="1" dirty="0"/>
              <a:t>T</a:t>
            </a:r>
          </a:p>
          <a:p>
            <a:pPr>
              <a:buNone/>
            </a:pPr>
            <a:r>
              <a:rPr lang="en-US" b="1" dirty="0"/>
              <a:t>D</a:t>
            </a:r>
          </a:p>
          <a:p>
            <a:pPr>
              <a:buNone/>
            </a:pPr>
            <a:r>
              <a:rPr lang="en-US" b="1" dirty="0"/>
              <a:t>O</a:t>
            </a:r>
          </a:p>
          <a:p>
            <a:pPr>
              <a:buNone/>
            </a:pPr>
            <a:r>
              <a:rPr lang="en-US" b="1" dirty="0"/>
              <a:t>O</a:t>
            </a:r>
          </a:p>
          <a:p>
            <a:pPr>
              <a:buNone/>
            </a:pPr>
            <a:r>
              <a:rPr lang="en-US" b="1" dirty="0"/>
              <a:t>R</a:t>
            </a:r>
          </a:p>
          <a:p>
            <a:pPr>
              <a:buNone/>
            </a:pPr>
            <a:r>
              <a:rPr lang="en-US" dirty="0" err="1"/>
              <a:t>Nasisiyahan</a:t>
            </a:r>
            <a:r>
              <a:rPr lang="en-US" dirty="0"/>
              <a:t> </a:t>
            </a:r>
            <a:r>
              <a:rPr lang="en-US" dirty="0" err="1"/>
              <a:t>sa</a:t>
            </a:r>
            <a:r>
              <a:rPr lang="en-US" dirty="0"/>
              <a:t> </a:t>
            </a:r>
            <a:r>
              <a:rPr lang="en-US" dirty="0" err="1"/>
              <a:t>mga</a:t>
            </a:r>
            <a:endParaRPr lang="en-US" dirty="0"/>
          </a:p>
          <a:p>
            <a:pPr>
              <a:buNone/>
            </a:pPr>
            <a:r>
              <a:rPr lang="en-US" dirty="0" err="1"/>
              <a:t>gawaing</a:t>
            </a:r>
            <a:r>
              <a:rPr lang="en-US" dirty="0"/>
              <a:t> </a:t>
            </a:r>
            <a:r>
              <a:rPr lang="en-US" dirty="0" err="1"/>
              <a:t>panlabas</a:t>
            </a:r>
            <a:endParaRPr lang="en-US" dirty="0"/>
          </a:p>
          <a:p>
            <a:pPr>
              <a:buNone/>
            </a:pPr>
            <a:r>
              <a:rPr lang="en-US" dirty="0"/>
              <a:t>(Outdoor)</a:t>
            </a:r>
          </a:p>
          <a:p>
            <a:pPr>
              <a:buNone/>
            </a:pPr>
            <a:endParaRPr lang="en-US" dirty="0"/>
          </a:p>
        </p:txBody>
      </p:sp>
      <p:sp>
        <p:nvSpPr>
          <p:cNvPr id="2" name="Title 1"/>
          <p:cNvSpPr>
            <a:spLocks noGrp="1"/>
          </p:cNvSpPr>
          <p:nvPr>
            <p:ph type="title"/>
          </p:nvPr>
        </p:nvSpPr>
        <p:spPr/>
        <p:txBody>
          <a:bodyPr/>
          <a:lstStyle/>
          <a:p>
            <a:r>
              <a:rPr lang="en-US" b="1" dirty="0"/>
              <a:t>MGA LARANGAN NG HILIG</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fontScale="92500" lnSpcReduction="20000"/>
          </a:bodyPr>
          <a:lstStyle/>
          <a:p>
            <a:pPr>
              <a:buNone/>
            </a:pPr>
            <a:r>
              <a:rPr lang="en-US" b="1" dirty="0"/>
              <a:t>M</a:t>
            </a:r>
          </a:p>
          <a:p>
            <a:pPr>
              <a:buNone/>
            </a:pPr>
            <a:r>
              <a:rPr lang="en-US" b="1" dirty="0"/>
              <a:t>E</a:t>
            </a:r>
          </a:p>
          <a:p>
            <a:pPr>
              <a:buNone/>
            </a:pPr>
            <a:r>
              <a:rPr lang="en-US" b="1" dirty="0"/>
              <a:t>C</a:t>
            </a:r>
          </a:p>
          <a:p>
            <a:pPr>
              <a:buNone/>
            </a:pPr>
            <a:r>
              <a:rPr lang="en-US" b="1" dirty="0"/>
              <a:t>H</a:t>
            </a:r>
          </a:p>
          <a:p>
            <a:pPr>
              <a:buNone/>
            </a:pPr>
            <a:r>
              <a:rPr lang="en-US" b="1" dirty="0"/>
              <a:t>A</a:t>
            </a:r>
          </a:p>
          <a:p>
            <a:pPr>
              <a:buNone/>
            </a:pPr>
            <a:r>
              <a:rPr lang="en-US" b="1" dirty="0"/>
              <a:t>N</a:t>
            </a:r>
          </a:p>
          <a:p>
            <a:pPr>
              <a:buNone/>
            </a:pPr>
            <a:r>
              <a:rPr lang="en-US" b="1" dirty="0"/>
              <a:t>I</a:t>
            </a:r>
          </a:p>
          <a:p>
            <a:pPr>
              <a:buNone/>
            </a:pPr>
            <a:r>
              <a:rPr lang="en-US" b="1" dirty="0"/>
              <a:t>C</a:t>
            </a:r>
          </a:p>
          <a:p>
            <a:pPr>
              <a:buNone/>
            </a:pPr>
            <a:r>
              <a:rPr lang="en-US" b="1" dirty="0"/>
              <a:t>A</a:t>
            </a:r>
          </a:p>
          <a:p>
            <a:pPr>
              <a:buNone/>
            </a:pPr>
            <a:r>
              <a:rPr lang="en-US" b="1" dirty="0"/>
              <a:t>L</a:t>
            </a:r>
          </a:p>
          <a:p>
            <a:pPr>
              <a:buNone/>
            </a:pPr>
            <a:r>
              <a:rPr lang="en-US" dirty="0" err="1"/>
              <a:t>Nasisiyahan</a:t>
            </a:r>
            <a:r>
              <a:rPr lang="en-US" dirty="0"/>
              <a:t> </a:t>
            </a:r>
            <a:r>
              <a:rPr lang="en-US" dirty="0" err="1"/>
              <a:t>sa</a:t>
            </a:r>
            <a:r>
              <a:rPr lang="en-US" dirty="0"/>
              <a:t> </a:t>
            </a:r>
            <a:r>
              <a:rPr lang="en-US" dirty="0" err="1"/>
              <a:t>paggamit</a:t>
            </a:r>
            <a:endParaRPr lang="en-US" dirty="0"/>
          </a:p>
          <a:p>
            <a:pPr>
              <a:buNone/>
            </a:pPr>
            <a:r>
              <a:rPr lang="en-US" dirty="0" err="1"/>
              <a:t>ng</a:t>
            </a:r>
            <a:r>
              <a:rPr lang="en-US" dirty="0"/>
              <a:t> </a:t>
            </a:r>
            <a:r>
              <a:rPr lang="en-US" dirty="0" err="1"/>
              <a:t>mga</a:t>
            </a:r>
            <a:r>
              <a:rPr lang="en-US" dirty="0"/>
              <a:t> </a:t>
            </a:r>
            <a:r>
              <a:rPr lang="en-US" dirty="0" err="1"/>
              <a:t>kagamitan</a:t>
            </a:r>
            <a:r>
              <a:rPr lang="en-US" dirty="0"/>
              <a:t> </a:t>
            </a:r>
            <a:r>
              <a:rPr lang="en-US" i="1" dirty="0"/>
              <a:t>(tools)</a:t>
            </a:r>
          </a:p>
          <a:p>
            <a:pPr>
              <a:buNone/>
            </a:pPr>
            <a:endParaRPr lang="en-US" b="1" dirty="0"/>
          </a:p>
          <a:p>
            <a:pPr>
              <a:buNone/>
            </a:pPr>
            <a:endParaRPr lang="en-US" dirty="0"/>
          </a:p>
        </p:txBody>
      </p:sp>
      <p:sp>
        <p:nvSpPr>
          <p:cNvPr id="2" name="Title 1"/>
          <p:cNvSpPr>
            <a:spLocks noGrp="1"/>
          </p:cNvSpPr>
          <p:nvPr>
            <p:ph type="title"/>
          </p:nvPr>
        </p:nvSpPr>
        <p:spPr/>
        <p:txBody>
          <a:bodyPr/>
          <a:lstStyle/>
          <a:p>
            <a:r>
              <a:rPr lang="en-US" b="1" dirty="0"/>
              <a:t>MGA LARANGAN NG HILIG</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fontScale="62500" lnSpcReduction="20000"/>
          </a:bodyPr>
          <a:lstStyle/>
          <a:p>
            <a:pPr>
              <a:buNone/>
            </a:pPr>
            <a:r>
              <a:rPr lang="en-US" b="1" dirty="0"/>
              <a:t>C</a:t>
            </a:r>
          </a:p>
          <a:p>
            <a:pPr>
              <a:buNone/>
            </a:pPr>
            <a:r>
              <a:rPr lang="en-US" b="1" dirty="0"/>
              <a:t>O</a:t>
            </a:r>
          </a:p>
          <a:p>
            <a:pPr>
              <a:buNone/>
            </a:pPr>
            <a:r>
              <a:rPr lang="en-US" b="1" dirty="0"/>
              <a:t>M</a:t>
            </a:r>
          </a:p>
          <a:p>
            <a:pPr>
              <a:buNone/>
            </a:pPr>
            <a:r>
              <a:rPr lang="en-US" b="1" dirty="0"/>
              <a:t>P</a:t>
            </a:r>
          </a:p>
          <a:p>
            <a:pPr>
              <a:buNone/>
            </a:pPr>
            <a:r>
              <a:rPr lang="en-US" b="1" dirty="0"/>
              <a:t>U</a:t>
            </a:r>
          </a:p>
          <a:p>
            <a:pPr>
              <a:buNone/>
            </a:pPr>
            <a:r>
              <a:rPr lang="en-US" b="1" dirty="0"/>
              <a:t>T</a:t>
            </a:r>
          </a:p>
          <a:p>
            <a:pPr>
              <a:buNone/>
            </a:pPr>
            <a:r>
              <a:rPr lang="en-US" b="1" dirty="0"/>
              <a:t>A</a:t>
            </a:r>
          </a:p>
          <a:p>
            <a:pPr>
              <a:buNone/>
            </a:pPr>
            <a:r>
              <a:rPr lang="en-US" b="1" dirty="0"/>
              <a:t>T</a:t>
            </a:r>
          </a:p>
          <a:p>
            <a:pPr>
              <a:buNone/>
            </a:pPr>
            <a:r>
              <a:rPr lang="en-US" b="1" dirty="0"/>
              <a:t>I</a:t>
            </a:r>
          </a:p>
          <a:p>
            <a:pPr>
              <a:buNone/>
            </a:pPr>
            <a:r>
              <a:rPr lang="en-US" b="1" dirty="0"/>
              <a:t>O</a:t>
            </a:r>
          </a:p>
          <a:p>
            <a:pPr>
              <a:buNone/>
            </a:pPr>
            <a:r>
              <a:rPr lang="en-US" b="1" dirty="0"/>
              <a:t>N</a:t>
            </a:r>
          </a:p>
          <a:p>
            <a:pPr>
              <a:buNone/>
            </a:pPr>
            <a:r>
              <a:rPr lang="en-US" b="1" dirty="0"/>
              <a:t>A</a:t>
            </a:r>
          </a:p>
          <a:p>
            <a:pPr>
              <a:buNone/>
            </a:pPr>
            <a:r>
              <a:rPr lang="en-US" b="1" dirty="0"/>
              <a:t>L</a:t>
            </a:r>
          </a:p>
          <a:p>
            <a:pPr>
              <a:buNone/>
            </a:pPr>
            <a:r>
              <a:rPr lang="en-US" dirty="0" err="1"/>
              <a:t>Nasisiyahan</a:t>
            </a:r>
            <a:r>
              <a:rPr lang="en-US" dirty="0"/>
              <a:t> </a:t>
            </a:r>
            <a:r>
              <a:rPr lang="en-US" dirty="0" err="1"/>
              <a:t>na</a:t>
            </a:r>
            <a:r>
              <a:rPr lang="en-US" dirty="0"/>
              <a:t> </a:t>
            </a:r>
            <a:r>
              <a:rPr lang="en-US" dirty="0" err="1"/>
              <a:t>gumawa</a:t>
            </a:r>
            <a:endParaRPr lang="en-US" dirty="0"/>
          </a:p>
          <a:p>
            <a:pPr>
              <a:buNone/>
            </a:pPr>
            <a:r>
              <a:rPr lang="en-US" dirty="0" err="1"/>
              <a:t>gamit</a:t>
            </a:r>
            <a:r>
              <a:rPr lang="en-US" dirty="0"/>
              <a:t> </a:t>
            </a:r>
            <a:r>
              <a:rPr lang="en-US" dirty="0" err="1"/>
              <a:t>ang</a:t>
            </a:r>
            <a:r>
              <a:rPr lang="en-US" dirty="0"/>
              <a:t> </a:t>
            </a:r>
            <a:r>
              <a:rPr lang="en-US" dirty="0" err="1"/>
              <a:t>bilang</a:t>
            </a:r>
            <a:r>
              <a:rPr lang="en-US" dirty="0"/>
              <a:t> o </a:t>
            </a:r>
            <a:r>
              <a:rPr lang="en-US" dirty="0" err="1"/>
              <a:t>numero</a:t>
            </a:r>
            <a:endParaRPr lang="en-US" dirty="0"/>
          </a:p>
          <a:p>
            <a:pPr>
              <a:buNone/>
            </a:pPr>
            <a:r>
              <a:rPr lang="en-US" i="1" dirty="0"/>
              <a:t>(Computational)</a:t>
            </a:r>
          </a:p>
          <a:p>
            <a:pPr>
              <a:buNone/>
            </a:pPr>
            <a:endParaRPr lang="en-US" b="1" dirty="0"/>
          </a:p>
          <a:p>
            <a:pPr>
              <a:buNone/>
            </a:pPr>
            <a:endParaRPr lang="en-US" dirty="0"/>
          </a:p>
        </p:txBody>
      </p:sp>
      <p:sp>
        <p:nvSpPr>
          <p:cNvPr id="2" name="Title 1"/>
          <p:cNvSpPr>
            <a:spLocks noGrp="1"/>
          </p:cNvSpPr>
          <p:nvPr>
            <p:ph type="title"/>
          </p:nvPr>
        </p:nvSpPr>
        <p:spPr/>
        <p:txBody>
          <a:bodyPr/>
          <a:lstStyle/>
          <a:p>
            <a:r>
              <a:rPr lang="en-US" b="1" dirty="0"/>
              <a:t>MGA LARANGAN NG HILIG</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fontScale="70000" lnSpcReduction="20000"/>
          </a:bodyPr>
          <a:lstStyle/>
          <a:p>
            <a:pPr>
              <a:buNone/>
            </a:pPr>
            <a:r>
              <a:rPr lang="en-US" b="1" dirty="0"/>
              <a:t>S</a:t>
            </a:r>
          </a:p>
          <a:p>
            <a:pPr>
              <a:buNone/>
            </a:pPr>
            <a:r>
              <a:rPr lang="en-US" b="1" dirty="0"/>
              <a:t>C</a:t>
            </a:r>
          </a:p>
          <a:p>
            <a:pPr>
              <a:buNone/>
            </a:pPr>
            <a:r>
              <a:rPr lang="en-US" b="1" dirty="0"/>
              <a:t>I</a:t>
            </a:r>
          </a:p>
          <a:p>
            <a:pPr>
              <a:buNone/>
            </a:pPr>
            <a:r>
              <a:rPr lang="en-US" b="1" dirty="0"/>
              <a:t>E</a:t>
            </a:r>
          </a:p>
          <a:p>
            <a:pPr>
              <a:buNone/>
            </a:pPr>
            <a:r>
              <a:rPr lang="en-US" b="1" dirty="0"/>
              <a:t>N</a:t>
            </a:r>
          </a:p>
          <a:p>
            <a:pPr>
              <a:buNone/>
            </a:pPr>
            <a:r>
              <a:rPr lang="en-US" b="1" dirty="0"/>
              <a:t>T</a:t>
            </a:r>
          </a:p>
          <a:p>
            <a:pPr>
              <a:buNone/>
            </a:pPr>
            <a:r>
              <a:rPr lang="en-US" b="1" dirty="0"/>
              <a:t>I</a:t>
            </a:r>
          </a:p>
          <a:p>
            <a:pPr>
              <a:buNone/>
            </a:pPr>
            <a:r>
              <a:rPr lang="en-US" b="1" dirty="0"/>
              <a:t>F</a:t>
            </a:r>
          </a:p>
          <a:p>
            <a:pPr>
              <a:buNone/>
            </a:pPr>
            <a:r>
              <a:rPr lang="en-US" b="1" dirty="0"/>
              <a:t>I</a:t>
            </a:r>
          </a:p>
          <a:p>
            <a:pPr>
              <a:buNone/>
            </a:pPr>
            <a:r>
              <a:rPr lang="en-US" b="1" dirty="0"/>
              <a:t>C</a:t>
            </a:r>
          </a:p>
          <a:p>
            <a:pPr>
              <a:buNone/>
            </a:pPr>
            <a:r>
              <a:rPr lang="en-US" dirty="0" err="1"/>
              <a:t>Nasisiyahan</a:t>
            </a:r>
            <a:r>
              <a:rPr lang="en-US" dirty="0"/>
              <a:t> </a:t>
            </a:r>
            <a:r>
              <a:rPr lang="en-US" dirty="0" err="1"/>
              <a:t>sa</a:t>
            </a:r>
            <a:r>
              <a:rPr lang="en-US" dirty="0"/>
              <a:t> </a:t>
            </a:r>
            <a:r>
              <a:rPr lang="en-US" dirty="0" err="1"/>
              <a:t>pagtuklas</a:t>
            </a:r>
            <a:endParaRPr lang="en-US" dirty="0"/>
          </a:p>
          <a:p>
            <a:pPr>
              <a:buNone/>
            </a:pPr>
            <a:r>
              <a:rPr lang="en-US" dirty="0" err="1"/>
              <a:t>ng</a:t>
            </a:r>
            <a:r>
              <a:rPr lang="en-US" dirty="0"/>
              <a:t> </a:t>
            </a:r>
            <a:r>
              <a:rPr lang="en-US" dirty="0" err="1"/>
              <a:t>mga</a:t>
            </a:r>
            <a:r>
              <a:rPr lang="en-US" dirty="0"/>
              <a:t> </a:t>
            </a:r>
            <a:r>
              <a:rPr lang="en-US" dirty="0" err="1"/>
              <a:t>bagong</a:t>
            </a:r>
            <a:r>
              <a:rPr lang="en-US" dirty="0"/>
              <a:t> </a:t>
            </a:r>
            <a:r>
              <a:rPr lang="en-US" dirty="0" err="1"/>
              <a:t>kaalaman</a:t>
            </a:r>
            <a:r>
              <a:rPr lang="en-US" dirty="0"/>
              <a:t>,</a:t>
            </a:r>
          </a:p>
          <a:p>
            <a:pPr>
              <a:buNone/>
            </a:pPr>
            <a:r>
              <a:rPr lang="en-US" dirty="0" err="1"/>
              <a:t>pagdisenyo</a:t>
            </a:r>
            <a:r>
              <a:rPr lang="en-US" dirty="0"/>
              <a:t> at </a:t>
            </a:r>
            <a:r>
              <a:rPr lang="en-US" dirty="0" err="1"/>
              <a:t>pag-imbento</a:t>
            </a:r>
            <a:endParaRPr lang="en-US" dirty="0"/>
          </a:p>
          <a:p>
            <a:pPr>
              <a:buNone/>
            </a:pPr>
            <a:r>
              <a:rPr lang="en-US" dirty="0" err="1"/>
              <a:t>ng</a:t>
            </a:r>
            <a:r>
              <a:rPr lang="en-US" dirty="0"/>
              <a:t> </a:t>
            </a:r>
            <a:r>
              <a:rPr lang="en-US" dirty="0" err="1"/>
              <a:t>mga</a:t>
            </a:r>
            <a:r>
              <a:rPr lang="en-US" dirty="0"/>
              <a:t> </a:t>
            </a:r>
            <a:r>
              <a:rPr lang="en-US" dirty="0" err="1"/>
              <a:t>bagay</a:t>
            </a:r>
            <a:r>
              <a:rPr lang="en-US" dirty="0"/>
              <a:t> at </a:t>
            </a:r>
            <a:r>
              <a:rPr lang="en-US" dirty="0" err="1"/>
              <a:t>produkto</a:t>
            </a:r>
            <a:endParaRPr lang="en-US" dirty="0"/>
          </a:p>
          <a:p>
            <a:pPr>
              <a:buNone/>
            </a:pPr>
            <a:r>
              <a:rPr lang="en-US" i="1" dirty="0"/>
              <a:t>(Scientific)</a:t>
            </a:r>
          </a:p>
          <a:p>
            <a:pPr>
              <a:buNone/>
            </a:pPr>
            <a:endParaRPr lang="en-US" b="1" dirty="0"/>
          </a:p>
          <a:p>
            <a:pPr>
              <a:buNone/>
            </a:pPr>
            <a:endParaRPr lang="en-US" dirty="0"/>
          </a:p>
        </p:txBody>
      </p:sp>
      <p:sp>
        <p:nvSpPr>
          <p:cNvPr id="2" name="Title 1"/>
          <p:cNvSpPr>
            <a:spLocks noGrp="1"/>
          </p:cNvSpPr>
          <p:nvPr>
            <p:ph type="title"/>
          </p:nvPr>
        </p:nvSpPr>
        <p:spPr/>
        <p:txBody>
          <a:bodyPr/>
          <a:lstStyle/>
          <a:p>
            <a:r>
              <a:rPr lang="en-US" b="1" dirty="0"/>
              <a:t>MGA LARANGAN NG HILIG</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fontScale="70000" lnSpcReduction="20000"/>
          </a:bodyPr>
          <a:lstStyle/>
          <a:p>
            <a:pPr>
              <a:buNone/>
            </a:pPr>
            <a:r>
              <a:rPr lang="en-US" b="1" dirty="0"/>
              <a:t>P</a:t>
            </a:r>
          </a:p>
          <a:p>
            <a:pPr>
              <a:buNone/>
            </a:pPr>
            <a:r>
              <a:rPr lang="en-US" b="1" dirty="0"/>
              <a:t>E</a:t>
            </a:r>
          </a:p>
          <a:p>
            <a:pPr>
              <a:buNone/>
            </a:pPr>
            <a:r>
              <a:rPr lang="en-US" b="1" dirty="0"/>
              <a:t>R</a:t>
            </a:r>
          </a:p>
          <a:p>
            <a:pPr>
              <a:buNone/>
            </a:pPr>
            <a:r>
              <a:rPr lang="en-US" b="1" dirty="0"/>
              <a:t>S</a:t>
            </a:r>
          </a:p>
          <a:p>
            <a:pPr>
              <a:buNone/>
            </a:pPr>
            <a:r>
              <a:rPr lang="en-US" b="1" dirty="0"/>
              <a:t>U</a:t>
            </a:r>
          </a:p>
          <a:p>
            <a:pPr>
              <a:buNone/>
            </a:pPr>
            <a:r>
              <a:rPr lang="en-US" b="1" dirty="0"/>
              <a:t>A</a:t>
            </a:r>
          </a:p>
          <a:p>
            <a:pPr>
              <a:buNone/>
            </a:pPr>
            <a:r>
              <a:rPr lang="en-US" b="1" dirty="0"/>
              <a:t>S</a:t>
            </a:r>
          </a:p>
          <a:p>
            <a:pPr>
              <a:buNone/>
            </a:pPr>
            <a:r>
              <a:rPr lang="en-US" b="1" dirty="0"/>
              <a:t>I</a:t>
            </a:r>
          </a:p>
          <a:p>
            <a:pPr>
              <a:buNone/>
            </a:pPr>
            <a:r>
              <a:rPr lang="en-US" b="1" dirty="0"/>
              <a:t>V</a:t>
            </a:r>
          </a:p>
          <a:p>
            <a:pPr>
              <a:buNone/>
            </a:pPr>
            <a:r>
              <a:rPr lang="en-US" b="1" dirty="0"/>
              <a:t>E</a:t>
            </a:r>
          </a:p>
          <a:p>
            <a:pPr>
              <a:buNone/>
            </a:pPr>
            <a:r>
              <a:rPr lang="en-US" dirty="0" err="1"/>
              <a:t>Nahihikayat</a:t>
            </a:r>
            <a:r>
              <a:rPr lang="en-US" dirty="0"/>
              <a:t> at </a:t>
            </a:r>
            <a:r>
              <a:rPr lang="en-US" dirty="0" err="1"/>
              <a:t>nasisiyahan</a:t>
            </a:r>
            <a:endParaRPr lang="en-US" dirty="0"/>
          </a:p>
          <a:p>
            <a:pPr>
              <a:buNone/>
            </a:pPr>
            <a:r>
              <a:rPr lang="en-US" dirty="0" err="1"/>
              <a:t>sa</a:t>
            </a:r>
            <a:r>
              <a:rPr lang="en-US" dirty="0"/>
              <a:t> </a:t>
            </a:r>
            <a:r>
              <a:rPr lang="en-US" dirty="0" err="1"/>
              <a:t>pakikipag-ugnayan</a:t>
            </a:r>
            <a:r>
              <a:rPr lang="en-US" dirty="0"/>
              <a:t> </a:t>
            </a:r>
            <a:r>
              <a:rPr lang="en-US" dirty="0" err="1"/>
              <a:t>sa</a:t>
            </a:r>
            <a:endParaRPr lang="en-US" dirty="0"/>
          </a:p>
          <a:p>
            <a:pPr>
              <a:buNone/>
            </a:pPr>
            <a:r>
              <a:rPr lang="en-US" dirty="0" err="1"/>
              <a:t>ibang</a:t>
            </a:r>
            <a:r>
              <a:rPr lang="en-US" dirty="0"/>
              <a:t> </a:t>
            </a:r>
            <a:r>
              <a:rPr lang="en-US" dirty="0" err="1"/>
              <a:t>tao</a:t>
            </a:r>
            <a:r>
              <a:rPr lang="en-US" dirty="0"/>
              <a:t> o</a:t>
            </a:r>
          </a:p>
          <a:p>
            <a:pPr>
              <a:buNone/>
            </a:pPr>
            <a:r>
              <a:rPr lang="en-US" dirty="0" err="1"/>
              <a:t>pakikipagkaibigan</a:t>
            </a:r>
            <a:endParaRPr lang="en-US" dirty="0"/>
          </a:p>
          <a:p>
            <a:pPr>
              <a:buNone/>
            </a:pPr>
            <a:r>
              <a:rPr lang="en-US" i="1" dirty="0"/>
              <a:t>(Persuasive)</a:t>
            </a:r>
          </a:p>
          <a:p>
            <a:pPr>
              <a:buNone/>
            </a:pPr>
            <a:endParaRPr lang="en-US" b="1" dirty="0"/>
          </a:p>
          <a:p>
            <a:pPr>
              <a:buNone/>
            </a:pPr>
            <a:endParaRPr lang="en-US" dirty="0"/>
          </a:p>
        </p:txBody>
      </p:sp>
      <p:sp>
        <p:nvSpPr>
          <p:cNvPr id="2" name="Title 1"/>
          <p:cNvSpPr>
            <a:spLocks noGrp="1"/>
          </p:cNvSpPr>
          <p:nvPr>
            <p:ph type="title"/>
          </p:nvPr>
        </p:nvSpPr>
        <p:spPr/>
        <p:txBody>
          <a:bodyPr/>
          <a:lstStyle/>
          <a:p>
            <a:r>
              <a:rPr lang="en-US" b="1" dirty="0"/>
              <a:t>MGA LARANGAN NG HILIG</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fontScale="92500" lnSpcReduction="10000"/>
          </a:bodyPr>
          <a:lstStyle/>
          <a:p>
            <a:pPr>
              <a:buNone/>
            </a:pPr>
            <a:r>
              <a:rPr lang="en-US" b="1" dirty="0"/>
              <a:t>A</a:t>
            </a:r>
          </a:p>
          <a:p>
            <a:pPr>
              <a:buNone/>
            </a:pPr>
            <a:r>
              <a:rPr lang="en-US" b="1" dirty="0"/>
              <a:t>R</a:t>
            </a:r>
          </a:p>
          <a:p>
            <a:pPr>
              <a:buNone/>
            </a:pPr>
            <a:r>
              <a:rPr lang="en-US" b="1" dirty="0"/>
              <a:t>T</a:t>
            </a:r>
          </a:p>
          <a:p>
            <a:pPr>
              <a:buNone/>
            </a:pPr>
            <a:r>
              <a:rPr lang="en-US" b="1" dirty="0"/>
              <a:t>I</a:t>
            </a:r>
          </a:p>
          <a:p>
            <a:pPr>
              <a:buNone/>
            </a:pPr>
            <a:r>
              <a:rPr lang="en-US" b="1" dirty="0"/>
              <a:t>S</a:t>
            </a:r>
          </a:p>
          <a:p>
            <a:pPr>
              <a:buNone/>
            </a:pPr>
            <a:r>
              <a:rPr lang="en-US" b="1" dirty="0"/>
              <a:t>T</a:t>
            </a:r>
          </a:p>
          <a:p>
            <a:pPr>
              <a:buNone/>
            </a:pPr>
            <a:r>
              <a:rPr lang="en-US" b="1" dirty="0"/>
              <a:t>I</a:t>
            </a:r>
          </a:p>
          <a:p>
            <a:pPr>
              <a:buNone/>
            </a:pPr>
            <a:r>
              <a:rPr lang="en-US" b="1" dirty="0"/>
              <a:t>C</a:t>
            </a:r>
          </a:p>
          <a:p>
            <a:pPr>
              <a:buNone/>
            </a:pPr>
            <a:r>
              <a:rPr lang="en-US" dirty="0" err="1"/>
              <a:t>Nagiging</a:t>
            </a:r>
            <a:r>
              <a:rPr lang="en-US" dirty="0"/>
              <a:t> </a:t>
            </a:r>
            <a:r>
              <a:rPr lang="en-US" dirty="0" err="1"/>
              <a:t>malikhain</a:t>
            </a:r>
            <a:r>
              <a:rPr lang="en-US" dirty="0"/>
              <a:t> at</a:t>
            </a:r>
          </a:p>
          <a:p>
            <a:pPr>
              <a:buNone/>
            </a:pPr>
            <a:r>
              <a:rPr lang="en-US" dirty="0" err="1"/>
              <a:t>nasisiyahan</a:t>
            </a:r>
            <a:r>
              <a:rPr lang="en-US" dirty="0"/>
              <a:t> </a:t>
            </a:r>
            <a:r>
              <a:rPr lang="en-US" dirty="0" err="1"/>
              <a:t>sa</a:t>
            </a:r>
            <a:r>
              <a:rPr lang="en-US" dirty="0"/>
              <a:t> </a:t>
            </a:r>
            <a:r>
              <a:rPr lang="en-US" dirty="0" err="1"/>
              <a:t>pagdidisenyo</a:t>
            </a:r>
            <a:endParaRPr lang="en-US" dirty="0"/>
          </a:p>
          <a:p>
            <a:pPr>
              <a:buNone/>
            </a:pPr>
            <a:r>
              <a:rPr lang="en-US" dirty="0" err="1"/>
              <a:t>ng</a:t>
            </a:r>
            <a:r>
              <a:rPr lang="en-US" dirty="0"/>
              <a:t> </a:t>
            </a:r>
            <a:r>
              <a:rPr lang="en-US" dirty="0" err="1"/>
              <a:t>mga</a:t>
            </a:r>
            <a:r>
              <a:rPr lang="en-US" dirty="0"/>
              <a:t> </a:t>
            </a:r>
            <a:r>
              <a:rPr lang="en-US" dirty="0" err="1"/>
              <a:t>bagay</a:t>
            </a:r>
            <a:r>
              <a:rPr lang="en-US" dirty="0"/>
              <a:t> </a:t>
            </a:r>
            <a:r>
              <a:rPr lang="en-US" i="1" dirty="0"/>
              <a:t>(Artistic)</a:t>
            </a:r>
          </a:p>
          <a:p>
            <a:pPr>
              <a:buNone/>
            </a:pPr>
            <a:endParaRPr lang="en-US" dirty="0"/>
          </a:p>
        </p:txBody>
      </p:sp>
      <p:sp>
        <p:nvSpPr>
          <p:cNvPr id="2" name="Title 1"/>
          <p:cNvSpPr>
            <a:spLocks noGrp="1"/>
          </p:cNvSpPr>
          <p:nvPr>
            <p:ph type="title"/>
          </p:nvPr>
        </p:nvSpPr>
        <p:spPr/>
        <p:txBody>
          <a:bodyPr/>
          <a:lstStyle/>
          <a:p>
            <a:r>
              <a:rPr lang="en-US" b="1" dirty="0"/>
              <a:t>MGA LARANGAN NG HILIG</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fontScale="92500" lnSpcReduction="10000"/>
          </a:bodyPr>
          <a:lstStyle/>
          <a:p>
            <a:pPr>
              <a:buNone/>
            </a:pPr>
            <a:r>
              <a:rPr lang="en-US" b="1" dirty="0" smtClean="0"/>
              <a:t>L</a:t>
            </a:r>
          </a:p>
          <a:p>
            <a:pPr>
              <a:buNone/>
            </a:pPr>
            <a:r>
              <a:rPr lang="en-US" b="1" dirty="0"/>
              <a:t>I</a:t>
            </a:r>
            <a:endParaRPr lang="en-US" b="1" dirty="0" smtClean="0"/>
          </a:p>
          <a:p>
            <a:pPr>
              <a:buNone/>
            </a:pPr>
            <a:r>
              <a:rPr lang="en-US" b="1" dirty="0" smtClean="0"/>
              <a:t>T</a:t>
            </a:r>
          </a:p>
          <a:p>
            <a:pPr>
              <a:buNone/>
            </a:pPr>
            <a:r>
              <a:rPr lang="en-US" b="1" dirty="0"/>
              <a:t>E</a:t>
            </a:r>
            <a:endParaRPr lang="en-US" b="1" dirty="0" smtClean="0"/>
          </a:p>
          <a:p>
            <a:pPr>
              <a:buNone/>
            </a:pPr>
            <a:r>
              <a:rPr lang="en-US" b="1" dirty="0"/>
              <a:t>R</a:t>
            </a:r>
            <a:endParaRPr lang="en-US" b="1" dirty="0" smtClean="0"/>
          </a:p>
          <a:p>
            <a:pPr>
              <a:buNone/>
            </a:pPr>
            <a:r>
              <a:rPr lang="en-US" b="1" dirty="0"/>
              <a:t>A</a:t>
            </a:r>
            <a:endParaRPr lang="en-US" b="1" dirty="0" smtClean="0"/>
          </a:p>
          <a:p>
            <a:pPr>
              <a:buNone/>
            </a:pPr>
            <a:r>
              <a:rPr lang="en-US" b="1" dirty="0"/>
              <a:t>R</a:t>
            </a:r>
            <a:endParaRPr lang="en-US" b="1" dirty="0" smtClean="0"/>
          </a:p>
          <a:p>
            <a:pPr>
              <a:buNone/>
            </a:pPr>
            <a:r>
              <a:rPr lang="en-US" b="1" dirty="0"/>
              <a:t>Y</a:t>
            </a:r>
            <a:endParaRPr lang="en-US" b="1" dirty="0" smtClean="0"/>
          </a:p>
          <a:p>
            <a:pPr>
              <a:buNone/>
            </a:pPr>
            <a:r>
              <a:rPr lang="en-US" dirty="0" err="1"/>
              <a:t>Nasisiyahan</a:t>
            </a:r>
            <a:r>
              <a:rPr lang="en-US" dirty="0"/>
              <a:t> </a:t>
            </a:r>
            <a:r>
              <a:rPr lang="en-US" dirty="0" err="1"/>
              <a:t>sa</a:t>
            </a:r>
            <a:r>
              <a:rPr lang="en-US" dirty="0"/>
              <a:t> </a:t>
            </a:r>
            <a:r>
              <a:rPr lang="en-US" dirty="0" err="1"/>
              <a:t>pagbabasa</a:t>
            </a:r>
            <a:r>
              <a:rPr lang="en-US" dirty="0"/>
              <a:t> at</a:t>
            </a:r>
          </a:p>
          <a:p>
            <a:pPr>
              <a:buNone/>
            </a:pPr>
            <a:r>
              <a:rPr lang="en-US" dirty="0" err="1"/>
              <a:t>pagsusulat</a:t>
            </a:r>
            <a:r>
              <a:rPr lang="en-US" dirty="0"/>
              <a:t> </a:t>
            </a:r>
            <a:r>
              <a:rPr lang="en-US" dirty="0" err="1"/>
              <a:t>ng</a:t>
            </a:r>
            <a:r>
              <a:rPr lang="en-US" dirty="0"/>
              <a:t> </a:t>
            </a:r>
            <a:r>
              <a:rPr lang="en-US" dirty="0" err="1"/>
              <a:t>mga</a:t>
            </a:r>
            <a:r>
              <a:rPr lang="en-US" dirty="0"/>
              <a:t> </a:t>
            </a:r>
            <a:r>
              <a:rPr lang="en-US" dirty="0" err="1"/>
              <a:t>akdang</a:t>
            </a:r>
            <a:endParaRPr lang="en-US" dirty="0"/>
          </a:p>
          <a:p>
            <a:pPr>
              <a:buNone/>
            </a:pPr>
            <a:r>
              <a:rPr lang="en-US" dirty="0" err="1"/>
              <a:t>pampanitikan</a:t>
            </a:r>
            <a:r>
              <a:rPr lang="en-US" dirty="0"/>
              <a:t> </a:t>
            </a:r>
            <a:r>
              <a:rPr lang="en-US" i="1" dirty="0"/>
              <a:t>(Literary)</a:t>
            </a:r>
            <a:endParaRPr lang="en-US" dirty="0"/>
          </a:p>
        </p:txBody>
      </p:sp>
      <p:sp>
        <p:nvSpPr>
          <p:cNvPr id="2" name="Title 1"/>
          <p:cNvSpPr>
            <a:spLocks noGrp="1"/>
          </p:cNvSpPr>
          <p:nvPr>
            <p:ph type="title"/>
          </p:nvPr>
        </p:nvSpPr>
        <p:spPr/>
        <p:txBody>
          <a:bodyPr/>
          <a:lstStyle/>
          <a:p>
            <a:r>
              <a:rPr lang="en-US" b="1" dirty="0"/>
              <a:t>MGA LARANGAN NG HILIG</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71</TotalTime>
  <Words>1109</Words>
  <Application>Microsoft Office PowerPoint</Application>
  <PresentationFormat>On-screen Show (4:3)</PresentationFormat>
  <Paragraphs>245</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Concourse</vt:lpstr>
      <vt:lpstr>Isulat ang sampung gawain na gusto mong gawin sa iyong libreng oras. Iranggo mo ito mula sa iyong pinakagusto (Ranggo 1) hanggang sa pinakahuling gusto (Ranggo 10). Maaaring ginagawa mo ito sa bahay, sa paaralan, o pamayanan.</vt:lpstr>
      <vt:lpstr>Slide 2</vt:lpstr>
      <vt:lpstr>MGA LARANGAN NG HILIG</vt:lpstr>
      <vt:lpstr>MGA LARANGAN NG HILIG</vt:lpstr>
      <vt:lpstr>MGA LARANGAN NG HILIG</vt:lpstr>
      <vt:lpstr>MGA LARANGAN NG HILIG</vt:lpstr>
      <vt:lpstr>MGA LARANGAN NG HILIG</vt:lpstr>
      <vt:lpstr>MGA LARANGAN NG HILIG</vt:lpstr>
      <vt:lpstr>MGA LARANGAN NG HILIG</vt:lpstr>
      <vt:lpstr>MGA LARANGAN NG HILIG</vt:lpstr>
      <vt:lpstr>MGA LARANGAN NG HILIG</vt:lpstr>
      <vt:lpstr>MGA LARANGAN NG HILIG</vt:lpstr>
      <vt:lpstr>Slide 13</vt:lpstr>
      <vt:lpstr>Slide 14</vt:lpstr>
      <vt:lpstr>Slide 15</vt:lpstr>
      <vt:lpstr>Slide 16</vt:lpstr>
      <vt:lpstr>Slide 17</vt:lpstr>
      <vt:lpstr>Slide 18</vt:lpstr>
      <vt:lpstr>Slide 19</vt:lpstr>
      <vt:lpstr> Paano mo ba matutuklasan ang iyong mga hilig?  Makatutulong sa iyo ang kasunod na mga hakbang: </vt:lpstr>
      <vt:lpstr> Paano mo ba matutuklasan ang iyong mga hilig?  Makatutulong sa iyo ang kasunod na mga hakbang: </vt:lpstr>
      <vt:lpstr> Paano mo ba matutuklasan ang iyong mga hilig?  Makatutulong sa iyo ang kasunod na mga hakbang: </vt:lpstr>
      <vt:lpstr>Sampung Larangan ng Hilig </vt:lpstr>
      <vt:lpstr>Ang tuon ng atensiyon ay ang preperensiya ng uri ng pakikisangkot sa isang gawain. Ito ay maaaring sa tao, datos, at bagay</vt:lpstr>
      <vt:lpstr>MODYUL 3:  PAGPAPAUNLAD  NG  MGA  HILIG</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Isulat ang sampung gawain na gusto mong gawin sa iyong libreng oras. Iranggo mo ito mula sa iyong pinakagusto (Ranggo 1) hanggang sa pinakahuling gusto (Ranggo 10). Maaaring ginagawa mo ito sa bahay, sa paaralan, o pamayanan.</dc:title>
  <dc:creator>minerva</dc:creator>
  <cp:lastModifiedBy>minerva</cp:lastModifiedBy>
  <cp:revision>24</cp:revision>
  <dcterms:created xsi:type="dcterms:W3CDTF">2006-08-16T00:00:00Z</dcterms:created>
  <dcterms:modified xsi:type="dcterms:W3CDTF">2016-07-27T07:16:02Z</dcterms:modified>
</cp:coreProperties>
</file>